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4.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808" r:id="rId5"/>
    <p:sldMasterId id="2147483863" r:id="rId6"/>
  </p:sldMasterIdLst>
  <p:notesMasterIdLst>
    <p:notesMasterId r:id="rId100"/>
  </p:notesMasterIdLst>
  <p:sldIdLst>
    <p:sldId id="522" r:id="rId7"/>
    <p:sldId id="824" r:id="rId8"/>
    <p:sldId id="825" r:id="rId9"/>
    <p:sldId id="827" r:id="rId10"/>
    <p:sldId id="523" r:id="rId11"/>
    <p:sldId id="535" r:id="rId12"/>
    <p:sldId id="536" r:id="rId13"/>
    <p:sldId id="828" r:id="rId14"/>
    <p:sldId id="829" r:id="rId15"/>
    <p:sldId id="913" r:id="rId16"/>
    <p:sldId id="912" r:id="rId17"/>
    <p:sldId id="533" r:id="rId18"/>
    <p:sldId id="534" r:id="rId19"/>
    <p:sldId id="830" r:id="rId20"/>
    <p:sldId id="831" r:id="rId21"/>
    <p:sldId id="810" r:id="rId22"/>
    <p:sldId id="814" r:id="rId23"/>
    <p:sldId id="811" r:id="rId24"/>
    <p:sldId id="832" r:id="rId25"/>
    <p:sldId id="833" r:id="rId26"/>
    <p:sldId id="834" r:id="rId27"/>
    <p:sldId id="835" r:id="rId28"/>
    <p:sldId id="836" r:id="rId29"/>
    <p:sldId id="837" r:id="rId30"/>
    <p:sldId id="838" r:id="rId31"/>
    <p:sldId id="839" r:id="rId32"/>
    <p:sldId id="840" r:id="rId33"/>
    <p:sldId id="842" r:id="rId34"/>
    <p:sldId id="843" r:id="rId35"/>
    <p:sldId id="844" r:id="rId36"/>
    <p:sldId id="845" r:id="rId37"/>
    <p:sldId id="846" r:id="rId38"/>
    <p:sldId id="847" r:id="rId39"/>
    <p:sldId id="848" r:id="rId40"/>
    <p:sldId id="849" r:id="rId41"/>
    <p:sldId id="850" r:id="rId42"/>
    <p:sldId id="851" r:id="rId43"/>
    <p:sldId id="852" r:id="rId44"/>
    <p:sldId id="853" r:id="rId45"/>
    <p:sldId id="854" r:id="rId46"/>
    <p:sldId id="855" r:id="rId47"/>
    <p:sldId id="856" r:id="rId48"/>
    <p:sldId id="860" r:id="rId49"/>
    <p:sldId id="861" r:id="rId50"/>
    <p:sldId id="862" r:id="rId51"/>
    <p:sldId id="863" r:id="rId52"/>
    <p:sldId id="864" r:id="rId53"/>
    <p:sldId id="865" r:id="rId54"/>
    <p:sldId id="866" r:id="rId55"/>
    <p:sldId id="857" r:id="rId56"/>
    <p:sldId id="867" r:id="rId57"/>
    <p:sldId id="868" r:id="rId58"/>
    <p:sldId id="869" r:id="rId59"/>
    <p:sldId id="870" r:id="rId60"/>
    <p:sldId id="871" r:id="rId61"/>
    <p:sldId id="874" r:id="rId62"/>
    <p:sldId id="875" r:id="rId63"/>
    <p:sldId id="876" r:id="rId64"/>
    <p:sldId id="877" r:id="rId65"/>
    <p:sldId id="878" r:id="rId66"/>
    <p:sldId id="887" r:id="rId67"/>
    <p:sldId id="880" r:id="rId68"/>
    <p:sldId id="881" r:id="rId69"/>
    <p:sldId id="883" r:id="rId70"/>
    <p:sldId id="884" r:id="rId71"/>
    <p:sldId id="885" r:id="rId72"/>
    <p:sldId id="858" r:id="rId73"/>
    <p:sldId id="886" r:id="rId74"/>
    <p:sldId id="888" r:id="rId75"/>
    <p:sldId id="889" r:id="rId76"/>
    <p:sldId id="890" r:id="rId77"/>
    <p:sldId id="891" r:id="rId78"/>
    <p:sldId id="892" r:id="rId79"/>
    <p:sldId id="893" r:id="rId80"/>
    <p:sldId id="894" r:id="rId81"/>
    <p:sldId id="895" r:id="rId82"/>
    <p:sldId id="896" r:id="rId83"/>
    <p:sldId id="897" r:id="rId84"/>
    <p:sldId id="898" r:id="rId85"/>
    <p:sldId id="899" r:id="rId86"/>
    <p:sldId id="900" r:id="rId87"/>
    <p:sldId id="901" r:id="rId88"/>
    <p:sldId id="902" r:id="rId89"/>
    <p:sldId id="903" r:id="rId90"/>
    <p:sldId id="904" r:id="rId91"/>
    <p:sldId id="905" r:id="rId92"/>
    <p:sldId id="906" r:id="rId93"/>
    <p:sldId id="907" r:id="rId94"/>
    <p:sldId id="859" r:id="rId95"/>
    <p:sldId id="908" r:id="rId96"/>
    <p:sldId id="909" r:id="rId97"/>
    <p:sldId id="910" r:id="rId98"/>
    <p:sldId id="911" r:id="rId9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185" userDrawn="1">
          <p15:clr>
            <a:srgbClr val="A4A3A4"/>
          </p15:clr>
        </p15:guide>
        <p15:guide id="2" pos="7355" userDrawn="1">
          <p15:clr>
            <a:srgbClr val="A4A3A4"/>
          </p15:clr>
        </p15:guide>
        <p15:guide id="3" pos="325" userDrawn="1">
          <p15:clr>
            <a:srgbClr val="A4A3A4"/>
          </p15:clr>
        </p15:guide>
        <p15:guide id="4" orient="horz" pos="4088" userDrawn="1">
          <p15:clr>
            <a:srgbClr val="A4A3A4"/>
          </p15:clr>
        </p15:guide>
        <p15:guide id="5" pos="8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FA4A01-9D02-B429-A08B-7CEC1E00CD57}" name="Anna Patro" initials="AP" userId="S::anna.patro@pearson.com::a201a33a-286e-4056-a77f-a3a03c4c41fc" providerId="AD"/>
  <p188:author id="{5AEAB610-EAA9-6515-70C5-5AD3D8CA7CCD}" name="Jo Moon Price" initials="JMP" userId="S::jo.price@pearson.com::19ac0b33-014b-43b5-a599-88e0a312cae1" providerId="AD"/>
  <p188:author id="{45D2D623-0C67-9DBE-428B-50F231842C69}" name="Emma Deegan" initials="ED" userId="S::emma.deegan@pearson.com::f408740f-ae7d-4cc0-8cc3-3781081731d1" providerId="AD"/>
  <p188:author id="{207CA03F-6CD8-6499-C3B9-A70C6C01F876}" name="Amori Gerber" initials="AG" userId="Amori Gerber" providerId="None"/>
  <p188:author id="{1D688247-7BD9-05B9-E272-1D01C88670B8}" name="Megan Quinn" initials="MQ" userId="S::Megan.Quinn@pearson.com::74392bec-9f9d-40ac-9890-80a966158c0b" providerId="AD"/>
  <p188:author id="{C43B99B3-B4E2-EFF9-9C54-E9D2F87A4337}" name="Shihomi Engelby" initials="SE" userId="S::shihomi.engelby@pearson.com::cbf2794a-2756-42a1-a4de-fe21b9b2b122" providerId="AD"/>
  <p188:author id="{543BAFBE-5ED9-AC62-233C-FC98A41623BF}" name="Sam Boyle" initials="SB" userId="S::sam.boyle@pearson.com::35abf93e-0223-4e13-8ff7-75082260f8d3" providerId="AD"/>
  <p188:author id="{6AAF5AC0-2D57-DECB-495B-05631D8D523D}" name="Megan Quinn" initials="MQ" userId="S::megan.quinn@pearson.com::74392bec-9f9d-40ac-9890-80a966158c0b" providerId="AD"/>
  <p188:author id="{A00F35D3-8613-8117-39E8-CA2159461DDE}" name="Christine Nelson" initials="CN" userId="S::christine.nelson@pearson.com::efb3b9b9-801e-4c4e-b05c-b64ee90f84c3" providerId="AD"/>
  <p188:author id="{316A62D3-2D9F-86DB-8312-55BE226454FB}" name="Kate Richard" initials="KR" userId="S::kate.richard@pearson.com::f6991732-e3ad-4da4-8833-d34d5a6cb6bf" providerId="AD"/>
  <p188:author id="{3BA2C3FA-9ACF-6AD5-8C04-EE757BB659B3}" name="Shorty, Aurelia B" initials="SA" userId="S::aurelia.shorty_bie.edu#ext#@pearsoneducationinc.onmicrosoft.com::c900a7e6-e2c4-4956-b90a-4716f9eb0c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33CCCC"/>
    <a:srgbClr val="008080"/>
    <a:srgbClr val="009999"/>
    <a:srgbClr val="6A0056"/>
    <a:srgbClr val="7F0066"/>
    <a:srgbClr val="FFFFFF"/>
    <a:srgbClr val="004074"/>
    <a:srgbClr val="E59D1B"/>
    <a:srgbClr val="4E57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185"/>
        <p:guide pos="7355"/>
        <p:guide pos="325"/>
        <p:guide orient="horz" pos="4088"/>
        <p:guide pos="892"/>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notesMaster" Target="notesMasters/notesMaster1.xml"/><Relationship Id="rId105"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80000122_3BD9AD9A.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80000122_3BD9AD9A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4T20:08:38.97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 0,'1640'137'0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4T20:08:41.62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47,'1152'0,"-1123"-1,1-1,-1-2,0 0,0-2,44-15,-48 12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4T20:08:44.97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 0,'2432'0'0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4T20:08:49.14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1,'2528'0,"-2500"0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4T20:08:55.487"/>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 0,'1475'0'0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4T22:04:33.88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21484 11271 16383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4T22:04:33.89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23283 11024 16383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4T22:04:33.89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3475 2364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11239B-6751-674B-BBF8-A04DCD1AE4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9E5B4D93-119D-C443-BF3F-566C4E4C3AF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C97ABFCC-F0E2-2D45-9B7A-16E93F0C421B}" type="datetimeFigureOut">
              <a:rPr lang="en-US"/>
              <a:pPr>
                <a:defRPr/>
              </a:pPr>
              <a:t>10/20/2025</a:t>
            </a:fld>
            <a:endParaRPr lang="en-US"/>
          </a:p>
        </p:txBody>
      </p:sp>
      <p:sp>
        <p:nvSpPr>
          <p:cNvPr id="4" name="Slide Image Placeholder 3">
            <a:extLst>
              <a:ext uri="{FF2B5EF4-FFF2-40B4-BE49-F238E27FC236}">
                <a16:creationId xmlns:a16="http://schemas.microsoft.com/office/drawing/2014/main" id="{6BA918A4-BB7D-AF41-BE50-4F7FFC56044D}"/>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C478C91D-7988-F040-80F8-49907E6C23D2}"/>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58CE234-EDC1-614C-A085-2285B03BC027}"/>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9937E29-1D26-0549-B180-2750D6D76032}"/>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BAF1D13-1771-6641-9B07-2FC25F0FAF6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 Id="rId4" Type="http://schemas.openxmlformats.org/officeDocument/2006/relationships/image" Target="../media/image14.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14.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14.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3.xml"/><Relationship Id="rId4" Type="http://schemas.openxmlformats.org/officeDocument/2006/relationships/image" Target="../media/image19.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14.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eg"/><Relationship Id="rId1" Type="http://schemas.openxmlformats.org/officeDocument/2006/relationships/slideMaster" Target="../slideMasters/slideMaster3.xml"/><Relationship Id="rId4" Type="http://schemas.openxmlformats.org/officeDocument/2006/relationships/image" Target="../media/image19.sv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jpeg"/><Relationship Id="rId1" Type="http://schemas.openxmlformats.org/officeDocument/2006/relationships/slideMaster" Target="../slideMasters/slideMaster3.xml"/><Relationship Id="rId4" Type="http://schemas.openxmlformats.org/officeDocument/2006/relationships/image" Target="../media/image14.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18" Type="http://schemas.openxmlformats.org/officeDocument/2006/relationships/image" Target="../media/image50.png"/><Relationship Id="rId26" Type="http://schemas.openxmlformats.org/officeDocument/2006/relationships/image" Target="../media/image57.svg"/><Relationship Id="rId3" Type="http://schemas.openxmlformats.org/officeDocument/2006/relationships/image" Target="../media/image35.png"/><Relationship Id="rId21" Type="http://schemas.openxmlformats.org/officeDocument/2006/relationships/image" Target="../media/image53.sv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svg"/><Relationship Id="rId25" Type="http://schemas.openxmlformats.org/officeDocument/2006/relationships/image" Target="../media/image13.png"/><Relationship Id="rId2" Type="http://schemas.openxmlformats.org/officeDocument/2006/relationships/image" Target="../media/image34.jpeg"/><Relationship Id="rId16" Type="http://schemas.openxmlformats.org/officeDocument/2006/relationships/image" Target="../media/image48.png"/><Relationship Id="rId20" Type="http://schemas.openxmlformats.org/officeDocument/2006/relationships/image" Target="../media/image52.png"/><Relationship Id="rId1" Type="http://schemas.openxmlformats.org/officeDocument/2006/relationships/slideMaster" Target="../slideMasters/slideMaster3.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56.jpeg"/><Relationship Id="rId5" Type="http://schemas.openxmlformats.org/officeDocument/2006/relationships/image" Target="../media/image37.png"/><Relationship Id="rId15" Type="http://schemas.openxmlformats.org/officeDocument/2006/relationships/image" Target="../media/image47.svg"/><Relationship Id="rId23" Type="http://schemas.openxmlformats.org/officeDocument/2006/relationships/image" Target="../media/image55.png"/><Relationship Id="rId10" Type="http://schemas.openxmlformats.org/officeDocument/2006/relationships/image" Target="../media/image42.png"/><Relationship Id="rId19" Type="http://schemas.openxmlformats.org/officeDocument/2006/relationships/image" Target="../media/image51.sv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4.emf"/><Relationship Id="rId27" Type="http://schemas.openxmlformats.org/officeDocument/2006/relationships/hyperlink" Target="https://pearsoneducationinc.sharepoint.com/sites/PearsonBrandHub/" TargetMode="External"/></Relationships>
</file>

<file path=ppt/slideLayouts/_rels/slideLayout97.xml.rels><?xml version="1.0" encoding="UTF-8" standalone="yes"?>
<Relationships xmlns="http://schemas.openxmlformats.org/package/2006/relationships"><Relationship Id="rId13" Type="http://schemas.openxmlformats.org/officeDocument/2006/relationships/image" Target="../media/image69.png"/><Relationship Id="rId18" Type="http://schemas.openxmlformats.org/officeDocument/2006/relationships/image" Target="../media/image74.png"/><Relationship Id="rId26" Type="http://schemas.openxmlformats.org/officeDocument/2006/relationships/image" Target="../media/image82.jpeg"/><Relationship Id="rId39" Type="http://schemas.openxmlformats.org/officeDocument/2006/relationships/image" Target="../media/image95.png"/><Relationship Id="rId21" Type="http://schemas.openxmlformats.org/officeDocument/2006/relationships/image" Target="../media/image77.png"/><Relationship Id="rId34" Type="http://schemas.openxmlformats.org/officeDocument/2006/relationships/image" Target="../media/image90.png"/><Relationship Id="rId42" Type="http://schemas.openxmlformats.org/officeDocument/2006/relationships/image" Target="../media/image98.png"/><Relationship Id="rId7" Type="http://schemas.openxmlformats.org/officeDocument/2006/relationships/image" Target="../media/image63.jpeg"/><Relationship Id="rId2" Type="http://schemas.openxmlformats.org/officeDocument/2006/relationships/image" Target="../media/image58.png"/><Relationship Id="rId16" Type="http://schemas.openxmlformats.org/officeDocument/2006/relationships/image" Target="../media/image72.png"/><Relationship Id="rId20" Type="http://schemas.openxmlformats.org/officeDocument/2006/relationships/image" Target="../media/image76.png"/><Relationship Id="rId29" Type="http://schemas.openxmlformats.org/officeDocument/2006/relationships/image" Target="../media/image85.jpeg"/><Relationship Id="rId41" Type="http://schemas.openxmlformats.org/officeDocument/2006/relationships/image" Target="../media/image97.png"/><Relationship Id="rId1" Type="http://schemas.openxmlformats.org/officeDocument/2006/relationships/slideMaster" Target="../slideMasters/slideMaster3.xml"/><Relationship Id="rId6" Type="http://schemas.openxmlformats.org/officeDocument/2006/relationships/image" Target="../media/image62.jpeg"/><Relationship Id="rId11" Type="http://schemas.openxmlformats.org/officeDocument/2006/relationships/image" Target="../media/image67.png"/><Relationship Id="rId24" Type="http://schemas.openxmlformats.org/officeDocument/2006/relationships/image" Target="../media/image80.png"/><Relationship Id="rId32" Type="http://schemas.openxmlformats.org/officeDocument/2006/relationships/image" Target="../media/image88.png"/><Relationship Id="rId37" Type="http://schemas.openxmlformats.org/officeDocument/2006/relationships/image" Target="../media/image93.png"/><Relationship Id="rId40" Type="http://schemas.openxmlformats.org/officeDocument/2006/relationships/image" Target="../media/image96.png"/><Relationship Id="rId5" Type="http://schemas.openxmlformats.org/officeDocument/2006/relationships/image" Target="../media/image61.png"/><Relationship Id="rId15" Type="http://schemas.openxmlformats.org/officeDocument/2006/relationships/image" Target="../media/image71.png"/><Relationship Id="rId23" Type="http://schemas.openxmlformats.org/officeDocument/2006/relationships/image" Target="../media/image79.png"/><Relationship Id="rId28" Type="http://schemas.openxmlformats.org/officeDocument/2006/relationships/image" Target="../media/image84.jpeg"/><Relationship Id="rId36" Type="http://schemas.openxmlformats.org/officeDocument/2006/relationships/image" Target="../media/image92.png"/><Relationship Id="rId10" Type="http://schemas.openxmlformats.org/officeDocument/2006/relationships/image" Target="../media/image66.png"/><Relationship Id="rId19" Type="http://schemas.openxmlformats.org/officeDocument/2006/relationships/image" Target="../media/image75.png"/><Relationship Id="rId31" Type="http://schemas.openxmlformats.org/officeDocument/2006/relationships/image" Target="../media/image87.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 Id="rId22" Type="http://schemas.openxmlformats.org/officeDocument/2006/relationships/image" Target="../media/image78.png"/><Relationship Id="rId27" Type="http://schemas.openxmlformats.org/officeDocument/2006/relationships/image" Target="../media/image83.jpeg"/><Relationship Id="rId30" Type="http://schemas.openxmlformats.org/officeDocument/2006/relationships/image" Target="../media/image86.png"/><Relationship Id="rId35" Type="http://schemas.openxmlformats.org/officeDocument/2006/relationships/image" Target="../media/image91.jpeg"/><Relationship Id="rId43" Type="http://schemas.openxmlformats.org/officeDocument/2006/relationships/image" Target="../media/image99.png"/><Relationship Id="rId8" Type="http://schemas.openxmlformats.org/officeDocument/2006/relationships/image" Target="../media/image64.png"/><Relationship Id="rId3" Type="http://schemas.openxmlformats.org/officeDocument/2006/relationships/image" Target="../media/image59.png"/><Relationship Id="rId12" Type="http://schemas.openxmlformats.org/officeDocument/2006/relationships/image" Target="../media/image68.png"/><Relationship Id="rId17" Type="http://schemas.openxmlformats.org/officeDocument/2006/relationships/image" Target="../media/image73.png"/><Relationship Id="rId25" Type="http://schemas.openxmlformats.org/officeDocument/2006/relationships/image" Target="../media/image81.png"/><Relationship Id="rId33" Type="http://schemas.openxmlformats.org/officeDocument/2006/relationships/image" Target="../media/image89.png"/><Relationship Id="rId38" Type="http://schemas.openxmlformats.org/officeDocument/2006/relationships/image" Target="../media/image9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00.png"/><Relationship Id="rId1" Type="http://schemas.openxmlformats.org/officeDocument/2006/relationships/slideMaster" Target="../slideMasters/slideMaster3.xml"/><Relationship Id="rId4" Type="http://schemas.openxmlformats.org/officeDocument/2006/relationships/chart" Target="../charts/chart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3" Type="http://schemas.openxmlformats.org/officeDocument/2006/relationships/image" Target="../media/image111.png"/><Relationship Id="rId18" Type="http://schemas.openxmlformats.org/officeDocument/2006/relationships/image" Target="../media/image116.png"/><Relationship Id="rId26" Type="http://schemas.openxmlformats.org/officeDocument/2006/relationships/image" Target="../media/image124.png"/><Relationship Id="rId39" Type="http://schemas.openxmlformats.org/officeDocument/2006/relationships/image" Target="../media/image137.png"/><Relationship Id="rId21" Type="http://schemas.openxmlformats.org/officeDocument/2006/relationships/image" Target="../media/image119.png"/><Relationship Id="rId34" Type="http://schemas.openxmlformats.org/officeDocument/2006/relationships/image" Target="../media/image132.png"/><Relationship Id="rId42" Type="http://schemas.openxmlformats.org/officeDocument/2006/relationships/image" Target="../media/image140.png"/><Relationship Id="rId47" Type="http://schemas.openxmlformats.org/officeDocument/2006/relationships/image" Target="../media/image145.png"/><Relationship Id="rId50" Type="http://schemas.openxmlformats.org/officeDocument/2006/relationships/image" Target="../media/image148.png"/><Relationship Id="rId7" Type="http://schemas.openxmlformats.org/officeDocument/2006/relationships/image" Target="../media/image105.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14.png"/><Relationship Id="rId29" Type="http://schemas.openxmlformats.org/officeDocument/2006/relationships/image" Target="../media/image127.png"/><Relationship Id="rId11" Type="http://schemas.openxmlformats.org/officeDocument/2006/relationships/image" Target="../media/image109.png"/><Relationship Id="rId24" Type="http://schemas.openxmlformats.org/officeDocument/2006/relationships/image" Target="../media/image122.png"/><Relationship Id="rId32" Type="http://schemas.openxmlformats.org/officeDocument/2006/relationships/image" Target="../media/image130.png"/><Relationship Id="rId37" Type="http://schemas.openxmlformats.org/officeDocument/2006/relationships/image" Target="../media/image135.png"/><Relationship Id="rId40" Type="http://schemas.openxmlformats.org/officeDocument/2006/relationships/image" Target="../media/image138.png"/><Relationship Id="rId45" Type="http://schemas.openxmlformats.org/officeDocument/2006/relationships/image" Target="../media/image143.png"/><Relationship Id="rId5" Type="http://schemas.openxmlformats.org/officeDocument/2006/relationships/image" Target="../media/image103.png"/><Relationship Id="rId15" Type="http://schemas.openxmlformats.org/officeDocument/2006/relationships/image" Target="../media/image113.png"/><Relationship Id="rId23" Type="http://schemas.openxmlformats.org/officeDocument/2006/relationships/image" Target="../media/image121.png"/><Relationship Id="rId28" Type="http://schemas.openxmlformats.org/officeDocument/2006/relationships/image" Target="../media/image126.png"/><Relationship Id="rId36" Type="http://schemas.openxmlformats.org/officeDocument/2006/relationships/image" Target="../media/image134.png"/><Relationship Id="rId49" Type="http://schemas.openxmlformats.org/officeDocument/2006/relationships/image" Target="../media/image147.png"/><Relationship Id="rId10" Type="http://schemas.openxmlformats.org/officeDocument/2006/relationships/image" Target="../media/image108.png"/><Relationship Id="rId19" Type="http://schemas.openxmlformats.org/officeDocument/2006/relationships/image" Target="../media/image117.png"/><Relationship Id="rId31" Type="http://schemas.openxmlformats.org/officeDocument/2006/relationships/image" Target="../media/image129.png"/><Relationship Id="rId44" Type="http://schemas.openxmlformats.org/officeDocument/2006/relationships/image" Target="../media/image142.png"/><Relationship Id="rId52" Type="http://schemas.openxmlformats.org/officeDocument/2006/relationships/image" Target="../media/image150.pn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image" Target="../media/image112.png"/><Relationship Id="rId22" Type="http://schemas.openxmlformats.org/officeDocument/2006/relationships/image" Target="../media/image120.png"/><Relationship Id="rId27" Type="http://schemas.openxmlformats.org/officeDocument/2006/relationships/image" Target="../media/image125.png"/><Relationship Id="rId30" Type="http://schemas.openxmlformats.org/officeDocument/2006/relationships/image" Target="../media/image128.png"/><Relationship Id="rId35" Type="http://schemas.openxmlformats.org/officeDocument/2006/relationships/image" Target="../media/image133.png"/><Relationship Id="rId43" Type="http://schemas.openxmlformats.org/officeDocument/2006/relationships/image" Target="../media/image141.png"/><Relationship Id="rId48" Type="http://schemas.openxmlformats.org/officeDocument/2006/relationships/image" Target="../media/image146.png"/><Relationship Id="rId8" Type="http://schemas.openxmlformats.org/officeDocument/2006/relationships/image" Target="../media/image106.png"/><Relationship Id="rId51" Type="http://schemas.openxmlformats.org/officeDocument/2006/relationships/image" Target="../media/image149.png"/><Relationship Id="rId3" Type="http://schemas.openxmlformats.org/officeDocument/2006/relationships/image" Target="../media/image101.png"/><Relationship Id="rId12" Type="http://schemas.openxmlformats.org/officeDocument/2006/relationships/image" Target="../media/image110.png"/><Relationship Id="rId17" Type="http://schemas.openxmlformats.org/officeDocument/2006/relationships/image" Target="../media/image115.png"/><Relationship Id="rId25" Type="http://schemas.openxmlformats.org/officeDocument/2006/relationships/image" Target="../media/image123.png"/><Relationship Id="rId33" Type="http://schemas.openxmlformats.org/officeDocument/2006/relationships/image" Target="../media/image131.png"/><Relationship Id="rId38" Type="http://schemas.openxmlformats.org/officeDocument/2006/relationships/image" Target="../media/image136.png"/><Relationship Id="rId46" Type="http://schemas.openxmlformats.org/officeDocument/2006/relationships/image" Target="../media/image144.png"/><Relationship Id="rId20" Type="http://schemas.openxmlformats.org/officeDocument/2006/relationships/image" Target="../media/image118.png"/><Relationship Id="rId41" Type="http://schemas.openxmlformats.org/officeDocument/2006/relationships/image" Target="../media/image139.png"/><Relationship Id="rId1" Type="http://schemas.openxmlformats.org/officeDocument/2006/relationships/slideMaster" Target="../slideMasters/slideMaster3.xml"/><Relationship Id="rId6" Type="http://schemas.openxmlformats.org/officeDocument/2006/relationships/image" Target="../media/image104.png"/></Relationships>
</file>

<file path=ppt/slideLayouts/_rels/slideLayout103.xml.rels><?xml version="1.0" encoding="UTF-8" standalone="yes"?>
<Relationships xmlns="http://schemas.openxmlformats.org/package/2006/relationships"><Relationship Id="rId13" Type="http://schemas.openxmlformats.org/officeDocument/2006/relationships/image" Target="../media/image158.png"/><Relationship Id="rId18" Type="http://schemas.openxmlformats.org/officeDocument/2006/relationships/image" Target="../media/image163.png"/><Relationship Id="rId26" Type="http://schemas.openxmlformats.org/officeDocument/2006/relationships/image" Target="../media/image171.png"/><Relationship Id="rId39" Type="http://schemas.openxmlformats.org/officeDocument/2006/relationships/image" Target="../media/image184.png"/><Relationship Id="rId21" Type="http://schemas.openxmlformats.org/officeDocument/2006/relationships/image" Target="../media/image166.png"/><Relationship Id="rId34" Type="http://schemas.openxmlformats.org/officeDocument/2006/relationships/image" Target="../media/image179.png"/><Relationship Id="rId42" Type="http://schemas.openxmlformats.org/officeDocument/2006/relationships/image" Target="../media/image187.png"/><Relationship Id="rId47" Type="http://schemas.openxmlformats.org/officeDocument/2006/relationships/image" Target="../media/image192.png"/><Relationship Id="rId50" Type="http://schemas.openxmlformats.org/officeDocument/2006/relationships/image" Target="../media/image195.png"/><Relationship Id="rId7" Type="http://schemas.openxmlformats.org/officeDocument/2006/relationships/image" Target="../media/image152.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61.png"/><Relationship Id="rId29" Type="http://schemas.openxmlformats.org/officeDocument/2006/relationships/image" Target="../media/image174.png"/><Relationship Id="rId11" Type="http://schemas.openxmlformats.org/officeDocument/2006/relationships/image" Target="../media/image156.png"/><Relationship Id="rId24" Type="http://schemas.openxmlformats.org/officeDocument/2006/relationships/image" Target="../media/image169.png"/><Relationship Id="rId32" Type="http://schemas.openxmlformats.org/officeDocument/2006/relationships/image" Target="../media/image177.png"/><Relationship Id="rId37" Type="http://schemas.openxmlformats.org/officeDocument/2006/relationships/image" Target="../media/image182.png"/><Relationship Id="rId40" Type="http://schemas.openxmlformats.org/officeDocument/2006/relationships/image" Target="../media/image185.png"/><Relationship Id="rId45" Type="http://schemas.openxmlformats.org/officeDocument/2006/relationships/image" Target="../media/image190.png"/><Relationship Id="rId5" Type="http://schemas.openxmlformats.org/officeDocument/2006/relationships/image" Target="../media/image103.png"/><Relationship Id="rId15" Type="http://schemas.openxmlformats.org/officeDocument/2006/relationships/image" Target="../media/image160.png"/><Relationship Id="rId23" Type="http://schemas.openxmlformats.org/officeDocument/2006/relationships/image" Target="../media/image168.png"/><Relationship Id="rId28" Type="http://schemas.openxmlformats.org/officeDocument/2006/relationships/image" Target="../media/image173.png"/><Relationship Id="rId36" Type="http://schemas.openxmlformats.org/officeDocument/2006/relationships/image" Target="../media/image181.png"/><Relationship Id="rId49" Type="http://schemas.openxmlformats.org/officeDocument/2006/relationships/image" Target="../media/image194.png"/><Relationship Id="rId10" Type="http://schemas.openxmlformats.org/officeDocument/2006/relationships/image" Target="../media/image155.png"/><Relationship Id="rId19" Type="http://schemas.openxmlformats.org/officeDocument/2006/relationships/image" Target="../media/image164.png"/><Relationship Id="rId31" Type="http://schemas.openxmlformats.org/officeDocument/2006/relationships/image" Target="../media/image176.png"/><Relationship Id="rId44" Type="http://schemas.openxmlformats.org/officeDocument/2006/relationships/image" Target="../media/image189.png"/><Relationship Id="rId52" Type="http://schemas.openxmlformats.org/officeDocument/2006/relationships/image" Target="../media/image197.png"/><Relationship Id="rId4" Type="http://schemas.openxmlformats.org/officeDocument/2006/relationships/image" Target="../media/image102.png"/><Relationship Id="rId9" Type="http://schemas.openxmlformats.org/officeDocument/2006/relationships/image" Target="../media/image154.png"/><Relationship Id="rId14" Type="http://schemas.openxmlformats.org/officeDocument/2006/relationships/image" Target="../media/image159.png"/><Relationship Id="rId22" Type="http://schemas.openxmlformats.org/officeDocument/2006/relationships/image" Target="../media/image167.png"/><Relationship Id="rId27" Type="http://schemas.openxmlformats.org/officeDocument/2006/relationships/image" Target="../media/image172.png"/><Relationship Id="rId30" Type="http://schemas.openxmlformats.org/officeDocument/2006/relationships/image" Target="../media/image175.png"/><Relationship Id="rId35" Type="http://schemas.openxmlformats.org/officeDocument/2006/relationships/image" Target="../media/image180.png"/><Relationship Id="rId43" Type="http://schemas.openxmlformats.org/officeDocument/2006/relationships/image" Target="../media/image188.png"/><Relationship Id="rId48" Type="http://schemas.openxmlformats.org/officeDocument/2006/relationships/image" Target="../media/image193.png"/><Relationship Id="rId8" Type="http://schemas.openxmlformats.org/officeDocument/2006/relationships/image" Target="../media/image153.png"/><Relationship Id="rId51" Type="http://schemas.openxmlformats.org/officeDocument/2006/relationships/image" Target="../media/image196.png"/><Relationship Id="rId3" Type="http://schemas.openxmlformats.org/officeDocument/2006/relationships/image" Target="../media/image101.png"/><Relationship Id="rId12" Type="http://schemas.openxmlformats.org/officeDocument/2006/relationships/image" Target="../media/image157.png"/><Relationship Id="rId17" Type="http://schemas.openxmlformats.org/officeDocument/2006/relationships/image" Target="../media/image162.png"/><Relationship Id="rId25" Type="http://schemas.openxmlformats.org/officeDocument/2006/relationships/image" Target="../media/image170.png"/><Relationship Id="rId33" Type="http://schemas.openxmlformats.org/officeDocument/2006/relationships/image" Target="../media/image178.png"/><Relationship Id="rId38" Type="http://schemas.openxmlformats.org/officeDocument/2006/relationships/image" Target="../media/image183.png"/><Relationship Id="rId46" Type="http://schemas.openxmlformats.org/officeDocument/2006/relationships/image" Target="../media/image191.png"/><Relationship Id="rId20" Type="http://schemas.openxmlformats.org/officeDocument/2006/relationships/image" Target="../media/image165.png"/><Relationship Id="rId41" Type="http://schemas.openxmlformats.org/officeDocument/2006/relationships/image" Target="../media/image186.png"/><Relationship Id="rId1" Type="http://schemas.openxmlformats.org/officeDocument/2006/relationships/slideMaster" Target="../slideMasters/slideMaster3.xml"/><Relationship Id="rId6" Type="http://schemas.openxmlformats.org/officeDocument/2006/relationships/image" Target="../media/image151.png"/></Relationships>
</file>

<file path=ppt/slideLayouts/_rels/slideLayout104.xml.rels><?xml version="1.0" encoding="UTF-8" standalone="yes"?>
<Relationships xmlns="http://schemas.openxmlformats.org/package/2006/relationships"><Relationship Id="rId117" Type="http://schemas.openxmlformats.org/officeDocument/2006/relationships/image" Target="../media/image310.png"/><Relationship Id="rId21" Type="http://schemas.openxmlformats.org/officeDocument/2006/relationships/image" Target="../media/image215.png"/><Relationship Id="rId63" Type="http://schemas.openxmlformats.org/officeDocument/2006/relationships/image" Target="../media/image256.png"/><Relationship Id="rId159" Type="http://schemas.openxmlformats.org/officeDocument/2006/relationships/image" Target="../media/image352.png"/><Relationship Id="rId170" Type="http://schemas.openxmlformats.org/officeDocument/2006/relationships/image" Target="../media/image363.svg"/><Relationship Id="rId226" Type="http://schemas.openxmlformats.org/officeDocument/2006/relationships/image" Target="../media/image418.svg"/><Relationship Id="rId107" Type="http://schemas.openxmlformats.org/officeDocument/2006/relationships/image" Target="../media/image300.png"/><Relationship Id="rId11" Type="http://schemas.openxmlformats.org/officeDocument/2006/relationships/image" Target="../media/image205.png"/><Relationship Id="rId32" Type="http://schemas.openxmlformats.org/officeDocument/2006/relationships/image" Target="../media/image225.svg"/><Relationship Id="rId53" Type="http://schemas.openxmlformats.org/officeDocument/2006/relationships/image" Target="../media/image246.png"/><Relationship Id="rId74" Type="http://schemas.openxmlformats.org/officeDocument/2006/relationships/image" Target="../media/image267.svg"/><Relationship Id="rId128" Type="http://schemas.openxmlformats.org/officeDocument/2006/relationships/image" Target="../media/image321.svg"/><Relationship Id="rId149" Type="http://schemas.openxmlformats.org/officeDocument/2006/relationships/image" Target="../media/image342.png"/><Relationship Id="rId5" Type="http://schemas.openxmlformats.org/officeDocument/2006/relationships/image" Target="../media/image50.png"/><Relationship Id="rId95" Type="http://schemas.openxmlformats.org/officeDocument/2006/relationships/image" Target="../media/image288.png"/><Relationship Id="rId160" Type="http://schemas.openxmlformats.org/officeDocument/2006/relationships/image" Target="../media/image353.svg"/><Relationship Id="rId181" Type="http://schemas.openxmlformats.org/officeDocument/2006/relationships/image" Target="../media/image374.png"/><Relationship Id="rId216" Type="http://schemas.openxmlformats.org/officeDocument/2006/relationships/image" Target="../media/image409.svg"/><Relationship Id="rId237" Type="http://schemas.openxmlformats.org/officeDocument/2006/relationships/image" Target="../media/image429.svg"/><Relationship Id="rId258" Type="http://schemas.openxmlformats.org/officeDocument/2006/relationships/image" Target="../media/image449.png"/><Relationship Id="rId22" Type="http://schemas.openxmlformats.org/officeDocument/2006/relationships/image" Target="../media/image216.svg"/><Relationship Id="rId43" Type="http://schemas.openxmlformats.org/officeDocument/2006/relationships/image" Target="../media/image236.png"/><Relationship Id="rId64" Type="http://schemas.openxmlformats.org/officeDocument/2006/relationships/image" Target="../media/image257.svg"/><Relationship Id="rId118" Type="http://schemas.openxmlformats.org/officeDocument/2006/relationships/image" Target="../media/image311.svg"/><Relationship Id="rId139" Type="http://schemas.openxmlformats.org/officeDocument/2006/relationships/image" Target="../media/image332.png"/><Relationship Id="rId85" Type="http://schemas.openxmlformats.org/officeDocument/2006/relationships/image" Target="../media/image278.png"/><Relationship Id="rId150" Type="http://schemas.openxmlformats.org/officeDocument/2006/relationships/image" Target="../media/image343.svg"/><Relationship Id="rId171" Type="http://schemas.openxmlformats.org/officeDocument/2006/relationships/image" Target="../media/image364.png"/><Relationship Id="rId192" Type="http://schemas.openxmlformats.org/officeDocument/2006/relationships/image" Target="../media/image385.svg"/><Relationship Id="rId206" Type="http://schemas.openxmlformats.org/officeDocument/2006/relationships/image" Target="../media/image399.svg"/><Relationship Id="rId227" Type="http://schemas.openxmlformats.org/officeDocument/2006/relationships/image" Target="../media/image419.png"/><Relationship Id="rId248" Type="http://schemas.openxmlformats.org/officeDocument/2006/relationships/image" Target="../media/image440.png"/><Relationship Id="rId12" Type="http://schemas.openxmlformats.org/officeDocument/2006/relationships/image" Target="../media/image206.svg"/><Relationship Id="rId33" Type="http://schemas.openxmlformats.org/officeDocument/2006/relationships/image" Target="../media/image226.png"/><Relationship Id="rId108" Type="http://schemas.openxmlformats.org/officeDocument/2006/relationships/image" Target="../media/image301.svg"/><Relationship Id="rId129" Type="http://schemas.openxmlformats.org/officeDocument/2006/relationships/image" Target="../media/image322.png"/><Relationship Id="rId54" Type="http://schemas.openxmlformats.org/officeDocument/2006/relationships/image" Target="../media/image247.svg"/><Relationship Id="rId75" Type="http://schemas.openxmlformats.org/officeDocument/2006/relationships/image" Target="../media/image268.png"/><Relationship Id="rId96" Type="http://schemas.openxmlformats.org/officeDocument/2006/relationships/image" Target="../media/image289.svg"/><Relationship Id="rId140" Type="http://schemas.openxmlformats.org/officeDocument/2006/relationships/image" Target="../media/image333.svg"/><Relationship Id="rId161" Type="http://schemas.openxmlformats.org/officeDocument/2006/relationships/image" Target="../media/image354.png"/><Relationship Id="rId182" Type="http://schemas.openxmlformats.org/officeDocument/2006/relationships/image" Target="../media/image375.svg"/><Relationship Id="rId217" Type="http://schemas.openxmlformats.org/officeDocument/2006/relationships/image" Target="../media/image410.png"/><Relationship Id="rId6" Type="http://schemas.openxmlformats.org/officeDocument/2006/relationships/image" Target="../media/image51.svg"/><Relationship Id="rId238" Type="http://schemas.openxmlformats.org/officeDocument/2006/relationships/image" Target="../media/image430.png"/><Relationship Id="rId259" Type="http://schemas.openxmlformats.org/officeDocument/2006/relationships/image" Target="../media/image450.svg"/><Relationship Id="rId23" Type="http://schemas.openxmlformats.org/officeDocument/2006/relationships/image" Target="../media/image46.png"/><Relationship Id="rId119" Type="http://schemas.openxmlformats.org/officeDocument/2006/relationships/image" Target="../media/image312.png"/><Relationship Id="rId44" Type="http://schemas.openxmlformats.org/officeDocument/2006/relationships/image" Target="../media/image237.svg"/><Relationship Id="rId65" Type="http://schemas.openxmlformats.org/officeDocument/2006/relationships/image" Target="../media/image258.png"/><Relationship Id="rId86" Type="http://schemas.openxmlformats.org/officeDocument/2006/relationships/image" Target="../media/image279.svg"/><Relationship Id="rId130" Type="http://schemas.openxmlformats.org/officeDocument/2006/relationships/image" Target="../media/image323.svg"/><Relationship Id="rId151" Type="http://schemas.openxmlformats.org/officeDocument/2006/relationships/image" Target="../media/image344.png"/><Relationship Id="rId172" Type="http://schemas.openxmlformats.org/officeDocument/2006/relationships/image" Target="../media/image365.svg"/><Relationship Id="rId193" Type="http://schemas.openxmlformats.org/officeDocument/2006/relationships/image" Target="../media/image386.png"/><Relationship Id="rId207" Type="http://schemas.openxmlformats.org/officeDocument/2006/relationships/image" Target="../media/image400.png"/><Relationship Id="rId228" Type="http://schemas.openxmlformats.org/officeDocument/2006/relationships/image" Target="../media/image420.svg"/><Relationship Id="rId249" Type="http://schemas.openxmlformats.org/officeDocument/2006/relationships/image" Target="../media/image441.svg"/><Relationship Id="rId13" Type="http://schemas.openxmlformats.org/officeDocument/2006/relationships/image" Target="../media/image207.png"/><Relationship Id="rId109" Type="http://schemas.openxmlformats.org/officeDocument/2006/relationships/image" Target="../media/image302.png"/><Relationship Id="rId260" Type="http://schemas.openxmlformats.org/officeDocument/2006/relationships/image" Target="../media/image451.png"/><Relationship Id="rId34" Type="http://schemas.openxmlformats.org/officeDocument/2006/relationships/image" Target="../media/image227.svg"/><Relationship Id="rId55" Type="http://schemas.openxmlformats.org/officeDocument/2006/relationships/image" Target="../media/image248.png"/><Relationship Id="rId76" Type="http://schemas.openxmlformats.org/officeDocument/2006/relationships/image" Target="../media/image269.svg"/><Relationship Id="rId97" Type="http://schemas.openxmlformats.org/officeDocument/2006/relationships/image" Target="../media/image290.png"/><Relationship Id="rId120" Type="http://schemas.openxmlformats.org/officeDocument/2006/relationships/image" Target="../media/image313.svg"/><Relationship Id="rId141" Type="http://schemas.openxmlformats.org/officeDocument/2006/relationships/image" Target="../media/image334.png"/><Relationship Id="rId7" Type="http://schemas.openxmlformats.org/officeDocument/2006/relationships/image" Target="../media/image201.png"/><Relationship Id="rId162" Type="http://schemas.openxmlformats.org/officeDocument/2006/relationships/image" Target="../media/image355.svg"/><Relationship Id="rId183" Type="http://schemas.openxmlformats.org/officeDocument/2006/relationships/image" Target="../media/image376.png"/><Relationship Id="rId218" Type="http://schemas.openxmlformats.org/officeDocument/2006/relationships/image" Target="../media/image411.svg"/><Relationship Id="rId239" Type="http://schemas.openxmlformats.org/officeDocument/2006/relationships/image" Target="../media/image431.svg"/><Relationship Id="rId250" Type="http://schemas.openxmlformats.org/officeDocument/2006/relationships/image" Target="../media/image442.png"/><Relationship Id="rId24" Type="http://schemas.openxmlformats.org/officeDocument/2006/relationships/image" Target="../media/image217.svg"/><Relationship Id="rId45" Type="http://schemas.openxmlformats.org/officeDocument/2006/relationships/image" Target="../media/image238.png"/><Relationship Id="rId66" Type="http://schemas.openxmlformats.org/officeDocument/2006/relationships/image" Target="../media/image259.svg"/><Relationship Id="rId87" Type="http://schemas.openxmlformats.org/officeDocument/2006/relationships/image" Target="../media/image280.png"/><Relationship Id="rId110" Type="http://schemas.openxmlformats.org/officeDocument/2006/relationships/image" Target="../media/image303.svg"/><Relationship Id="rId131" Type="http://schemas.openxmlformats.org/officeDocument/2006/relationships/image" Target="../media/image324.png"/><Relationship Id="rId152" Type="http://schemas.openxmlformats.org/officeDocument/2006/relationships/image" Target="../media/image345.svg"/><Relationship Id="rId173" Type="http://schemas.openxmlformats.org/officeDocument/2006/relationships/image" Target="../media/image366.png"/><Relationship Id="rId194" Type="http://schemas.openxmlformats.org/officeDocument/2006/relationships/image" Target="../media/image387.svg"/><Relationship Id="rId208" Type="http://schemas.openxmlformats.org/officeDocument/2006/relationships/image" Target="../media/image401.svg"/><Relationship Id="rId229" Type="http://schemas.openxmlformats.org/officeDocument/2006/relationships/image" Target="../media/image421.png"/><Relationship Id="rId240" Type="http://schemas.openxmlformats.org/officeDocument/2006/relationships/image" Target="../media/image432.png"/><Relationship Id="rId261" Type="http://schemas.openxmlformats.org/officeDocument/2006/relationships/image" Target="../media/image452.svg"/><Relationship Id="rId14" Type="http://schemas.openxmlformats.org/officeDocument/2006/relationships/image" Target="../media/image208.svg"/><Relationship Id="rId35" Type="http://schemas.openxmlformats.org/officeDocument/2006/relationships/image" Target="../media/image228.png"/><Relationship Id="rId56" Type="http://schemas.openxmlformats.org/officeDocument/2006/relationships/image" Target="../media/image249.svg"/><Relationship Id="rId77" Type="http://schemas.openxmlformats.org/officeDocument/2006/relationships/image" Target="../media/image270.png"/><Relationship Id="rId100" Type="http://schemas.openxmlformats.org/officeDocument/2006/relationships/image" Target="../media/image293.svg"/><Relationship Id="rId8" Type="http://schemas.openxmlformats.org/officeDocument/2006/relationships/image" Target="../media/image202.svg"/><Relationship Id="rId98" Type="http://schemas.openxmlformats.org/officeDocument/2006/relationships/image" Target="../media/image291.svg"/><Relationship Id="rId121" Type="http://schemas.openxmlformats.org/officeDocument/2006/relationships/image" Target="../media/image314.png"/><Relationship Id="rId142" Type="http://schemas.openxmlformats.org/officeDocument/2006/relationships/image" Target="../media/image335.svg"/><Relationship Id="rId163" Type="http://schemas.openxmlformats.org/officeDocument/2006/relationships/image" Target="../media/image356.png"/><Relationship Id="rId184" Type="http://schemas.openxmlformats.org/officeDocument/2006/relationships/image" Target="../media/image377.svg"/><Relationship Id="rId219" Type="http://schemas.openxmlformats.org/officeDocument/2006/relationships/image" Target="../media/image412.png"/><Relationship Id="rId230" Type="http://schemas.openxmlformats.org/officeDocument/2006/relationships/image" Target="../media/image422.svg"/><Relationship Id="rId251" Type="http://schemas.openxmlformats.org/officeDocument/2006/relationships/image" Target="../media/image443.svg"/><Relationship Id="rId25" Type="http://schemas.openxmlformats.org/officeDocument/2006/relationships/image" Target="../media/image218.png"/><Relationship Id="rId46" Type="http://schemas.openxmlformats.org/officeDocument/2006/relationships/image" Target="../media/image239.svg"/><Relationship Id="rId67" Type="http://schemas.openxmlformats.org/officeDocument/2006/relationships/image" Target="../media/image260.png"/><Relationship Id="rId88" Type="http://schemas.openxmlformats.org/officeDocument/2006/relationships/image" Target="../media/image281.svg"/><Relationship Id="rId111" Type="http://schemas.openxmlformats.org/officeDocument/2006/relationships/image" Target="../media/image304.png"/><Relationship Id="rId132" Type="http://schemas.openxmlformats.org/officeDocument/2006/relationships/image" Target="../media/image325.svg"/><Relationship Id="rId153" Type="http://schemas.openxmlformats.org/officeDocument/2006/relationships/image" Target="../media/image346.png"/><Relationship Id="rId174" Type="http://schemas.openxmlformats.org/officeDocument/2006/relationships/image" Target="../media/image367.svg"/><Relationship Id="rId195" Type="http://schemas.openxmlformats.org/officeDocument/2006/relationships/image" Target="../media/image388.png"/><Relationship Id="rId209" Type="http://schemas.openxmlformats.org/officeDocument/2006/relationships/image" Target="../media/image402.png"/><Relationship Id="rId220" Type="http://schemas.openxmlformats.org/officeDocument/2006/relationships/image" Target="../media/image413.svg"/><Relationship Id="rId241" Type="http://schemas.openxmlformats.org/officeDocument/2006/relationships/image" Target="../media/image433.svg"/><Relationship Id="rId15" Type="http://schemas.openxmlformats.org/officeDocument/2006/relationships/image" Target="../media/image209.png"/><Relationship Id="rId36" Type="http://schemas.openxmlformats.org/officeDocument/2006/relationships/image" Target="../media/image229.svg"/><Relationship Id="rId57" Type="http://schemas.openxmlformats.org/officeDocument/2006/relationships/image" Target="../media/image250.png"/><Relationship Id="rId262" Type="http://schemas.openxmlformats.org/officeDocument/2006/relationships/image" Target="../media/image453.png"/><Relationship Id="rId78" Type="http://schemas.openxmlformats.org/officeDocument/2006/relationships/image" Target="../media/image271.svg"/><Relationship Id="rId99" Type="http://schemas.openxmlformats.org/officeDocument/2006/relationships/image" Target="../media/image292.png"/><Relationship Id="rId101" Type="http://schemas.openxmlformats.org/officeDocument/2006/relationships/image" Target="../media/image294.png"/><Relationship Id="rId122" Type="http://schemas.openxmlformats.org/officeDocument/2006/relationships/image" Target="../media/image315.svg"/><Relationship Id="rId143" Type="http://schemas.openxmlformats.org/officeDocument/2006/relationships/image" Target="../media/image336.png"/><Relationship Id="rId164" Type="http://schemas.openxmlformats.org/officeDocument/2006/relationships/image" Target="../media/image357.svg"/><Relationship Id="rId185" Type="http://schemas.openxmlformats.org/officeDocument/2006/relationships/image" Target="../media/image378.png"/><Relationship Id="rId9" Type="http://schemas.openxmlformats.org/officeDocument/2006/relationships/image" Target="../media/image203.png"/><Relationship Id="rId210" Type="http://schemas.openxmlformats.org/officeDocument/2006/relationships/image" Target="../media/image403.svg"/><Relationship Id="rId26" Type="http://schemas.openxmlformats.org/officeDocument/2006/relationships/image" Target="../media/image219.svg"/><Relationship Id="rId231" Type="http://schemas.openxmlformats.org/officeDocument/2006/relationships/image" Target="../media/image423.png"/><Relationship Id="rId252" Type="http://schemas.openxmlformats.org/officeDocument/2006/relationships/image" Target="../media/image444.png"/><Relationship Id="rId47" Type="http://schemas.openxmlformats.org/officeDocument/2006/relationships/image" Target="../media/image240.png"/><Relationship Id="rId68" Type="http://schemas.openxmlformats.org/officeDocument/2006/relationships/image" Target="../media/image261.svg"/><Relationship Id="rId89" Type="http://schemas.openxmlformats.org/officeDocument/2006/relationships/image" Target="../media/image282.png"/><Relationship Id="rId112" Type="http://schemas.openxmlformats.org/officeDocument/2006/relationships/image" Target="../media/image305.svg"/><Relationship Id="rId133" Type="http://schemas.openxmlformats.org/officeDocument/2006/relationships/image" Target="../media/image326.png"/><Relationship Id="rId154" Type="http://schemas.openxmlformats.org/officeDocument/2006/relationships/image" Target="../media/image347.svg"/><Relationship Id="rId175" Type="http://schemas.openxmlformats.org/officeDocument/2006/relationships/image" Target="../media/image368.png"/><Relationship Id="rId196" Type="http://schemas.openxmlformats.org/officeDocument/2006/relationships/image" Target="../media/image389.svg"/><Relationship Id="rId200" Type="http://schemas.openxmlformats.org/officeDocument/2006/relationships/image" Target="../media/image393.svg"/><Relationship Id="rId16" Type="http://schemas.openxmlformats.org/officeDocument/2006/relationships/image" Target="../media/image210.svg"/><Relationship Id="rId221" Type="http://schemas.openxmlformats.org/officeDocument/2006/relationships/image" Target="../media/image414.png"/><Relationship Id="rId242" Type="http://schemas.openxmlformats.org/officeDocument/2006/relationships/image" Target="../media/image434.png"/><Relationship Id="rId263" Type="http://schemas.openxmlformats.org/officeDocument/2006/relationships/image" Target="../media/image454.svg"/><Relationship Id="rId37" Type="http://schemas.openxmlformats.org/officeDocument/2006/relationships/image" Target="../media/image230.png"/><Relationship Id="rId58" Type="http://schemas.openxmlformats.org/officeDocument/2006/relationships/image" Target="../media/image251.svg"/><Relationship Id="rId79" Type="http://schemas.openxmlformats.org/officeDocument/2006/relationships/image" Target="../media/image272.png"/><Relationship Id="rId102" Type="http://schemas.openxmlformats.org/officeDocument/2006/relationships/image" Target="../media/image295.svg"/><Relationship Id="rId123" Type="http://schemas.openxmlformats.org/officeDocument/2006/relationships/image" Target="../media/image316.png"/><Relationship Id="rId144" Type="http://schemas.openxmlformats.org/officeDocument/2006/relationships/image" Target="../media/image337.svg"/><Relationship Id="rId90" Type="http://schemas.openxmlformats.org/officeDocument/2006/relationships/image" Target="../media/image283.svg"/><Relationship Id="rId165" Type="http://schemas.openxmlformats.org/officeDocument/2006/relationships/image" Target="../media/image358.png"/><Relationship Id="rId186" Type="http://schemas.openxmlformats.org/officeDocument/2006/relationships/image" Target="../media/image379.svg"/><Relationship Id="rId211" Type="http://schemas.openxmlformats.org/officeDocument/2006/relationships/image" Target="../media/image404.png"/><Relationship Id="rId232" Type="http://schemas.openxmlformats.org/officeDocument/2006/relationships/image" Target="../media/image424.svg"/><Relationship Id="rId253" Type="http://schemas.openxmlformats.org/officeDocument/2006/relationships/image" Target="../media/image445.svg"/><Relationship Id="rId27" Type="http://schemas.openxmlformats.org/officeDocument/2006/relationships/image" Target="../media/image220.png"/><Relationship Id="rId48" Type="http://schemas.openxmlformats.org/officeDocument/2006/relationships/image" Target="../media/image241.svg"/><Relationship Id="rId69" Type="http://schemas.openxmlformats.org/officeDocument/2006/relationships/image" Target="../media/image262.png"/><Relationship Id="rId113" Type="http://schemas.openxmlformats.org/officeDocument/2006/relationships/image" Target="../media/image306.png"/><Relationship Id="rId134" Type="http://schemas.openxmlformats.org/officeDocument/2006/relationships/image" Target="../media/image327.svg"/><Relationship Id="rId80" Type="http://schemas.openxmlformats.org/officeDocument/2006/relationships/image" Target="../media/image273.svg"/><Relationship Id="rId155" Type="http://schemas.openxmlformats.org/officeDocument/2006/relationships/image" Target="../media/image348.png"/><Relationship Id="rId176" Type="http://schemas.openxmlformats.org/officeDocument/2006/relationships/image" Target="../media/image369.svg"/><Relationship Id="rId197" Type="http://schemas.openxmlformats.org/officeDocument/2006/relationships/image" Target="../media/image390.png"/><Relationship Id="rId201" Type="http://schemas.openxmlformats.org/officeDocument/2006/relationships/image" Target="../media/image394.png"/><Relationship Id="rId222" Type="http://schemas.openxmlformats.org/officeDocument/2006/relationships/image" Target="../media/image415.svg"/><Relationship Id="rId243" Type="http://schemas.openxmlformats.org/officeDocument/2006/relationships/image" Target="../media/image435.svg"/><Relationship Id="rId264" Type="http://schemas.openxmlformats.org/officeDocument/2006/relationships/image" Target="../media/image52.png"/><Relationship Id="rId17" Type="http://schemas.openxmlformats.org/officeDocument/2006/relationships/image" Target="../media/image211.png"/><Relationship Id="rId38" Type="http://schemas.openxmlformats.org/officeDocument/2006/relationships/image" Target="../media/image231.svg"/><Relationship Id="rId59" Type="http://schemas.openxmlformats.org/officeDocument/2006/relationships/image" Target="../media/image252.png"/><Relationship Id="rId103" Type="http://schemas.openxmlformats.org/officeDocument/2006/relationships/image" Target="../media/image296.png"/><Relationship Id="rId124" Type="http://schemas.openxmlformats.org/officeDocument/2006/relationships/image" Target="../media/image317.svg"/><Relationship Id="rId70" Type="http://schemas.openxmlformats.org/officeDocument/2006/relationships/image" Target="../media/image263.svg"/><Relationship Id="rId91" Type="http://schemas.openxmlformats.org/officeDocument/2006/relationships/image" Target="../media/image284.png"/><Relationship Id="rId145" Type="http://schemas.openxmlformats.org/officeDocument/2006/relationships/image" Target="../media/image338.png"/><Relationship Id="rId166" Type="http://schemas.openxmlformats.org/officeDocument/2006/relationships/image" Target="../media/image359.svg"/><Relationship Id="rId187" Type="http://schemas.openxmlformats.org/officeDocument/2006/relationships/image" Target="../media/image380.png"/><Relationship Id="rId1" Type="http://schemas.openxmlformats.org/officeDocument/2006/relationships/slideMaster" Target="../slideMasters/slideMaster3.xml"/><Relationship Id="rId212" Type="http://schemas.openxmlformats.org/officeDocument/2006/relationships/image" Target="../media/image405.svg"/><Relationship Id="rId233" Type="http://schemas.openxmlformats.org/officeDocument/2006/relationships/image" Target="../media/image425.png"/><Relationship Id="rId254" Type="http://schemas.openxmlformats.org/officeDocument/2006/relationships/image" Target="../media/image48.png"/><Relationship Id="rId28" Type="http://schemas.openxmlformats.org/officeDocument/2006/relationships/image" Target="../media/image221.svg"/><Relationship Id="rId49" Type="http://schemas.openxmlformats.org/officeDocument/2006/relationships/image" Target="../media/image242.png"/><Relationship Id="rId114" Type="http://schemas.openxmlformats.org/officeDocument/2006/relationships/image" Target="../media/image307.svg"/><Relationship Id="rId60" Type="http://schemas.openxmlformats.org/officeDocument/2006/relationships/image" Target="../media/image253.svg"/><Relationship Id="rId81" Type="http://schemas.openxmlformats.org/officeDocument/2006/relationships/image" Target="../media/image274.png"/><Relationship Id="rId135" Type="http://schemas.openxmlformats.org/officeDocument/2006/relationships/image" Target="../media/image328.png"/><Relationship Id="rId156" Type="http://schemas.openxmlformats.org/officeDocument/2006/relationships/image" Target="../media/image349.svg"/><Relationship Id="rId177" Type="http://schemas.openxmlformats.org/officeDocument/2006/relationships/image" Target="../media/image370.png"/><Relationship Id="rId198" Type="http://schemas.openxmlformats.org/officeDocument/2006/relationships/image" Target="../media/image391.svg"/><Relationship Id="rId202" Type="http://schemas.openxmlformats.org/officeDocument/2006/relationships/image" Target="../media/image395.svg"/><Relationship Id="rId223" Type="http://schemas.openxmlformats.org/officeDocument/2006/relationships/image" Target="../media/image416.png"/><Relationship Id="rId244" Type="http://schemas.openxmlformats.org/officeDocument/2006/relationships/image" Target="../media/image436.png"/><Relationship Id="rId18" Type="http://schemas.openxmlformats.org/officeDocument/2006/relationships/image" Target="../media/image212.svg"/><Relationship Id="rId39" Type="http://schemas.openxmlformats.org/officeDocument/2006/relationships/image" Target="../media/image232.png"/><Relationship Id="rId265" Type="http://schemas.openxmlformats.org/officeDocument/2006/relationships/image" Target="../media/image455.svg"/><Relationship Id="rId50" Type="http://schemas.openxmlformats.org/officeDocument/2006/relationships/image" Target="../media/image243.svg"/><Relationship Id="rId104" Type="http://schemas.openxmlformats.org/officeDocument/2006/relationships/image" Target="../media/image297.svg"/><Relationship Id="rId125" Type="http://schemas.openxmlformats.org/officeDocument/2006/relationships/image" Target="../media/image318.png"/><Relationship Id="rId146" Type="http://schemas.openxmlformats.org/officeDocument/2006/relationships/image" Target="../media/image339.svg"/><Relationship Id="rId167" Type="http://schemas.openxmlformats.org/officeDocument/2006/relationships/image" Target="../media/image360.png"/><Relationship Id="rId188" Type="http://schemas.openxmlformats.org/officeDocument/2006/relationships/image" Target="../media/image381.svg"/><Relationship Id="rId71" Type="http://schemas.openxmlformats.org/officeDocument/2006/relationships/image" Target="../media/image264.png"/><Relationship Id="rId92" Type="http://schemas.openxmlformats.org/officeDocument/2006/relationships/image" Target="../media/image285.svg"/><Relationship Id="rId213" Type="http://schemas.openxmlformats.org/officeDocument/2006/relationships/image" Target="../media/image406.png"/><Relationship Id="rId234" Type="http://schemas.openxmlformats.org/officeDocument/2006/relationships/image" Target="../media/image426.svg"/><Relationship Id="rId2" Type="http://schemas.openxmlformats.org/officeDocument/2006/relationships/image" Target="../media/image198.png"/><Relationship Id="rId29" Type="http://schemas.openxmlformats.org/officeDocument/2006/relationships/image" Target="../media/image222.png"/><Relationship Id="rId255" Type="http://schemas.openxmlformats.org/officeDocument/2006/relationships/image" Target="../media/image446.svg"/><Relationship Id="rId40" Type="http://schemas.openxmlformats.org/officeDocument/2006/relationships/image" Target="../media/image233.svg"/><Relationship Id="rId115" Type="http://schemas.openxmlformats.org/officeDocument/2006/relationships/image" Target="../media/image308.png"/><Relationship Id="rId136" Type="http://schemas.openxmlformats.org/officeDocument/2006/relationships/image" Target="../media/image329.svg"/><Relationship Id="rId157" Type="http://schemas.openxmlformats.org/officeDocument/2006/relationships/image" Target="../media/image350.png"/><Relationship Id="rId178" Type="http://schemas.openxmlformats.org/officeDocument/2006/relationships/image" Target="../media/image371.svg"/><Relationship Id="rId61" Type="http://schemas.openxmlformats.org/officeDocument/2006/relationships/image" Target="../media/image254.png"/><Relationship Id="rId82" Type="http://schemas.openxmlformats.org/officeDocument/2006/relationships/image" Target="../media/image275.svg"/><Relationship Id="rId199" Type="http://schemas.openxmlformats.org/officeDocument/2006/relationships/image" Target="../media/image392.png"/><Relationship Id="rId203" Type="http://schemas.openxmlformats.org/officeDocument/2006/relationships/image" Target="../media/image396.png"/><Relationship Id="rId19" Type="http://schemas.openxmlformats.org/officeDocument/2006/relationships/image" Target="../media/image213.png"/><Relationship Id="rId224" Type="http://schemas.openxmlformats.org/officeDocument/2006/relationships/image" Target="../media/image417.svg"/><Relationship Id="rId245" Type="http://schemas.openxmlformats.org/officeDocument/2006/relationships/image" Target="../media/image437.svg"/><Relationship Id="rId266" Type="http://schemas.openxmlformats.org/officeDocument/2006/relationships/image" Target="../media/image456.png"/><Relationship Id="rId30" Type="http://schemas.openxmlformats.org/officeDocument/2006/relationships/image" Target="../media/image223.svg"/><Relationship Id="rId105" Type="http://schemas.openxmlformats.org/officeDocument/2006/relationships/image" Target="../media/image298.png"/><Relationship Id="rId126" Type="http://schemas.openxmlformats.org/officeDocument/2006/relationships/image" Target="../media/image319.svg"/><Relationship Id="rId147" Type="http://schemas.openxmlformats.org/officeDocument/2006/relationships/image" Target="../media/image340.png"/><Relationship Id="rId168" Type="http://schemas.openxmlformats.org/officeDocument/2006/relationships/image" Target="../media/image361.svg"/><Relationship Id="rId51" Type="http://schemas.openxmlformats.org/officeDocument/2006/relationships/image" Target="../media/image244.png"/><Relationship Id="rId72" Type="http://schemas.openxmlformats.org/officeDocument/2006/relationships/image" Target="../media/image265.svg"/><Relationship Id="rId93" Type="http://schemas.openxmlformats.org/officeDocument/2006/relationships/image" Target="../media/image286.png"/><Relationship Id="rId189" Type="http://schemas.openxmlformats.org/officeDocument/2006/relationships/image" Target="../media/image382.png"/><Relationship Id="rId3" Type="http://schemas.openxmlformats.org/officeDocument/2006/relationships/image" Target="../media/image199.png"/><Relationship Id="rId214" Type="http://schemas.openxmlformats.org/officeDocument/2006/relationships/image" Target="../media/image407.svg"/><Relationship Id="rId235" Type="http://schemas.openxmlformats.org/officeDocument/2006/relationships/image" Target="../media/image427.svg"/><Relationship Id="rId256" Type="http://schemas.openxmlformats.org/officeDocument/2006/relationships/image" Target="../media/image447.png"/><Relationship Id="rId116" Type="http://schemas.openxmlformats.org/officeDocument/2006/relationships/image" Target="../media/image309.svg"/><Relationship Id="rId137" Type="http://schemas.openxmlformats.org/officeDocument/2006/relationships/image" Target="../media/image330.png"/><Relationship Id="rId158" Type="http://schemas.openxmlformats.org/officeDocument/2006/relationships/image" Target="../media/image351.svg"/><Relationship Id="rId20" Type="http://schemas.openxmlformats.org/officeDocument/2006/relationships/image" Target="../media/image214.svg"/><Relationship Id="rId41" Type="http://schemas.openxmlformats.org/officeDocument/2006/relationships/image" Target="../media/image234.png"/><Relationship Id="rId62" Type="http://schemas.openxmlformats.org/officeDocument/2006/relationships/image" Target="../media/image255.svg"/><Relationship Id="rId83" Type="http://schemas.openxmlformats.org/officeDocument/2006/relationships/image" Target="../media/image276.png"/><Relationship Id="rId179" Type="http://schemas.openxmlformats.org/officeDocument/2006/relationships/image" Target="../media/image372.png"/><Relationship Id="rId190" Type="http://schemas.openxmlformats.org/officeDocument/2006/relationships/image" Target="../media/image383.svg"/><Relationship Id="rId204" Type="http://schemas.openxmlformats.org/officeDocument/2006/relationships/image" Target="../media/image397.svg"/><Relationship Id="rId225" Type="http://schemas.openxmlformats.org/officeDocument/2006/relationships/image" Target="../media/image44.png"/><Relationship Id="rId246" Type="http://schemas.openxmlformats.org/officeDocument/2006/relationships/image" Target="../media/image438.png"/><Relationship Id="rId267" Type="http://schemas.openxmlformats.org/officeDocument/2006/relationships/image" Target="../media/image457.svg"/><Relationship Id="rId106" Type="http://schemas.openxmlformats.org/officeDocument/2006/relationships/image" Target="../media/image299.svg"/><Relationship Id="rId127" Type="http://schemas.openxmlformats.org/officeDocument/2006/relationships/image" Target="../media/image320.png"/><Relationship Id="rId10" Type="http://schemas.openxmlformats.org/officeDocument/2006/relationships/image" Target="../media/image204.svg"/><Relationship Id="rId31" Type="http://schemas.openxmlformats.org/officeDocument/2006/relationships/image" Target="../media/image224.png"/><Relationship Id="rId52" Type="http://schemas.openxmlformats.org/officeDocument/2006/relationships/image" Target="../media/image245.svg"/><Relationship Id="rId73" Type="http://schemas.openxmlformats.org/officeDocument/2006/relationships/image" Target="../media/image266.png"/><Relationship Id="rId94" Type="http://schemas.openxmlformats.org/officeDocument/2006/relationships/image" Target="../media/image287.svg"/><Relationship Id="rId148" Type="http://schemas.openxmlformats.org/officeDocument/2006/relationships/image" Target="../media/image341.svg"/><Relationship Id="rId169" Type="http://schemas.openxmlformats.org/officeDocument/2006/relationships/image" Target="../media/image362.png"/><Relationship Id="rId4" Type="http://schemas.openxmlformats.org/officeDocument/2006/relationships/image" Target="../media/image200.svg"/><Relationship Id="rId180" Type="http://schemas.openxmlformats.org/officeDocument/2006/relationships/image" Target="../media/image373.svg"/><Relationship Id="rId215" Type="http://schemas.openxmlformats.org/officeDocument/2006/relationships/image" Target="../media/image408.png"/><Relationship Id="rId236" Type="http://schemas.openxmlformats.org/officeDocument/2006/relationships/image" Target="../media/image428.png"/><Relationship Id="rId257" Type="http://schemas.openxmlformats.org/officeDocument/2006/relationships/image" Target="../media/image448.svg"/><Relationship Id="rId42" Type="http://schemas.openxmlformats.org/officeDocument/2006/relationships/image" Target="../media/image235.svg"/><Relationship Id="rId84" Type="http://schemas.openxmlformats.org/officeDocument/2006/relationships/image" Target="../media/image277.svg"/><Relationship Id="rId138" Type="http://schemas.openxmlformats.org/officeDocument/2006/relationships/image" Target="../media/image331.svg"/><Relationship Id="rId191" Type="http://schemas.openxmlformats.org/officeDocument/2006/relationships/image" Target="../media/image384.png"/><Relationship Id="rId205" Type="http://schemas.openxmlformats.org/officeDocument/2006/relationships/image" Target="../media/image398.png"/><Relationship Id="rId247" Type="http://schemas.openxmlformats.org/officeDocument/2006/relationships/image" Target="../media/image439.sv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59.png"/><Relationship Id="rId2" Type="http://schemas.openxmlformats.org/officeDocument/2006/relationships/image" Target="../media/image458.png"/><Relationship Id="rId1" Type="http://schemas.openxmlformats.org/officeDocument/2006/relationships/slideMaster" Target="../slideMasters/slideMaster3.xml"/><Relationship Id="rId5" Type="http://schemas.openxmlformats.org/officeDocument/2006/relationships/image" Target="../media/image461.png"/><Relationship Id="rId4" Type="http://schemas.openxmlformats.org/officeDocument/2006/relationships/image" Target="../media/image460.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59.png"/><Relationship Id="rId2" Type="http://schemas.openxmlformats.org/officeDocument/2006/relationships/image" Target="../media/image458.png"/><Relationship Id="rId1" Type="http://schemas.openxmlformats.org/officeDocument/2006/relationships/slideMaster" Target="../slideMasters/slideMaster3.xml"/><Relationship Id="rId5" Type="http://schemas.openxmlformats.org/officeDocument/2006/relationships/image" Target="../media/image461.png"/><Relationship Id="rId4" Type="http://schemas.openxmlformats.org/officeDocument/2006/relationships/image" Target="../media/image460.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63.png"/><Relationship Id="rId2" Type="http://schemas.openxmlformats.org/officeDocument/2006/relationships/image" Target="../media/image462.png"/><Relationship Id="rId1" Type="http://schemas.openxmlformats.org/officeDocument/2006/relationships/slideMaster" Target="../slideMasters/slideMaster3.xml"/><Relationship Id="rId4" Type="http://schemas.openxmlformats.org/officeDocument/2006/relationships/image" Target="../media/image464.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7410849-7EC9-46FE-8DED-8D2C5CC835F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4" t="480" r="1600" b="480"/>
          <a:stretch/>
        </p:blipFill>
        <p:spPr>
          <a:xfrm>
            <a:off x="1968122" y="0"/>
            <a:ext cx="10223878" cy="6858000"/>
          </a:xfrm>
          <a:prstGeom prst="rect">
            <a:avLst/>
          </a:prstGeom>
        </p:spPr>
      </p:pic>
      <p:sp>
        <p:nvSpPr>
          <p:cNvPr id="2" name="Title 1"/>
          <p:cNvSpPr>
            <a:spLocks noGrp="1"/>
          </p:cNvSpPr>
          <p:nvPr>
            <p:ph type="title"/>
          </p:nvPr>
        </p:nvSpPr>
        <p:spPr>
          <a:xfrm>
            <a:off x="1017920" y="586286"/>
            <a:ext cx="4182350" cy="2369187"/>
          </a:xfrm>
          <a:prstGeom prst="rect">
            <a:avLst/>
          </a:prstGeom>
          <a:solidFill>
            <a:schemeClr val="bg1"/>
          </a:solidFill>
        </p:spPr>
        <p:txBody>
          <a:bodyPr lIns="273600" tIns="180000"/>
          <a:lstStyle/>
          <a:p>
            <a:r>
              <a:rPr lang="en-US"/>
              <a:t>Click to edit Master title style</a:t>
            </a:r>
          </a:p>
        </p:txBody>
      </p:sp>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7552" y="566928"/>
            <a:ext cx="0" cy="367665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Subtitle 2"/>
          <p:cNvSpPr>
            <a:spLocks noGrp="1"/>
          </p:cNvSpPr>
          <p:nvPr>
            <p:ph type="subTitle" idx="1"/>
          </p:nvPr>
        </p:nvSpPr>
        <p:spPr>
          <a:xfrm>
            <a:off x="1017951" y="2955473"/>
            <a:ext cx="4180854" cy="1253935"/>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solidFill>
                  <a:schemeClr val="bg1"/>
                </a:solidFill>
              </a:defRPr>
            </a:lvl1pPr>
          </a:lstStyle>
          <a:p>
            <a:pPr>
              <a:defRPr/>
            </a:pPr>
            <a:fld id="{3A223C01-11D7-E049-8252-D38AEC7B21E1}" type="slidenum">
              <a:rPr lang="en-US" smtClean="0"/>
              <a:pPr>
                <a:defRPr/>
              </a:pPr>
              <a:t>‹#›</a:t>
            </a:fld>
            <a:endParaRPr lang="en-US"/>
          </a:p>
        </p:txBody>
      </p:sp>
    </p:spTree>
    <p:extLst>
      <p:ext uri="{BB962C8B-B14F-4D97-AF65-F5344CB8AC3E}">
        <p14:creationId xmlns:p14="http://schemas.microsoft.com/office/powerpoint/2010/main" val="4075218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08760E-2A64-6C42-8F96-E7682515D21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4"/>
          <a:stretch/>
        </p:blipFill>
        <p:spPr>
          <a:xfrm>
            <a:off x="1905000" y="0"/>
            <a:ext cx="10287000" cy="6858000"/>
          </a:xfrm>
          <a:prstGeom prst="rect">
            <a:avLst/>
          </a:prstGeom>
        </p:spPr>
      </p:pic>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9013" y="565150"/>
            <a:ext cx="0" cy="367665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26269" y="577850"/>
            <a:ext cx="4180852" cy="2377623"/>
          </a:xfrm>
          <a:prstGeom prst="rect">
            <a:avLst/>
          </a:prstGeom>
          <a:solidFill>
            <a:schemeClr val="bg1"/>
          </a:solidFill>
        </p:spPr>
        <p:txBody>
          <a:bodyPr lIns="273600" tIns="180000" bIns="46800"/>
          <a:lstStyle/>
          <a:p>
            <a:r>
              <a:rPr lang="en-US"/>
              <a:t>Click to edit Master title style</a:t>
            </a:r>
          </a:p>
        </p:txBody>
      </p:sp>
      <p:sp>
        <p:nvSpPr>
          <p:cNvPr id="16" name="Subtitle 2"/>
          <p:cNvSpPr>
            <a:spLocks noGrp="1"/>
          </p:cNvSpPr>
          <p:nvPr>
            <p:ph type="subTitle" idx="1"/>
          </p:nvPr>
        </p:nvSpPr>
        <p:spPr>
          <a:xfrm>
            <a:off x="1026269" y="2955473"/>
            <a:ext cx="4180853" cy="1246547"/>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lvl1pPr>
          </a:lstStyle>
          <a:p>
            <a:pPr>
              <a:defRPr/>
            </a:pPr>
            <a:fld id="{3A223C01-11D7-E049-8252-D38AEC7B21E1}" type="slidenum">
              <a:rPr lang="en-US"/>
              <a:pPr>
                <a:defRPr/>
              </a:pPr>
              <a:t>‹#›</a:t>
            </a:fld>
            <a:endParaRPr lang="en-US"/>
          </a:p>
        </p:txBody>
      </p:sp>
    </p:spTree>
    <p:extLst>
      <p:ext uri="{BB962C8B-B14F-4D97-AF65-F5344CB8AC3E}">
        <p14:creationId xmlns:p14="http://schemas.microsoft.com/office/powerpoint/2010/main" val="3056482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EW Title Slide 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E5570E7-1A1D-4113-8CB6-4C73458688FA}"/>
              </a:ext>
            </a:extLst>
          </p:cNvPr>
          <p:cNvSpPr>
            <a:spLocks noGrp="1"/>
          </p:cNvSpPr>
          <p:nvPr>
            <p:ph type="pic" sz="quarter" idx="11" hasCustomPrompt="1"/>
          </p:nvPr>
        </p:nvSpPr>
        <p:spPr>
          <a:xfrm>
            <a:off x="2273300" y="0"/>
            <a:ext cx="9918698" cy="6853238"/>
          </a:xfrm>
          <a:prstGeom prst="rect">
            <a:avLst/>
          </a:prstGeom>
          <a:solidFill>
            <a:srgbClr val="A3ACAC"/>
          </a:solidFill>
        </p:spPr>
        <p:txBody>
          <a:bodyPr anchor="ctr"/>
          <a:lstStyle>
            <a:lvl1pPr marL="0" indent="0" algn="ctr">
              <a:buNone/>
              <a:defRPr/>
            </a:lvl1pPr>
          </a:lstStyle>
          <a:p>
            <a:r>
              <a:rPr lang="en-US"/>
              <a:t>Click to insert picture </a:t>
            </a:r>
          </a:p>
        </p:txBody>
      </p:sp>
      <p:sp>
        <p:nvSpPr>
          <p:cNvPr id="2" name="Title 1"/>
          <p:cNvSpPr>
            <a:spLocks noGrp="1"/>
          </p:cNvSpPr>
          <p:nvPr>
            <p:ph type="title"/>
          </p:nvPr>
        </p:nvSpPr>
        <p:spPr>
          <a:xfrm>
            <a:off x="1021949" y="576943"/>
            <a:ext cx="4061216" cy="2389778"/>
          </a:xfrm>
          <a:prstGeom prst="rect">
            <a:avLst/>
          </a:prstGeom>
          <a:solidFill>
            <a:schemeClr val="bg1"/>
          </a:solidFill>
        </p:spPr>
        <p:txBody>
          <a:bodyPr lIns="273600" tIns="180000"/>
          <a:lstStyle/>
          <a:p>
            <a:r>
              <a:rPr lang="en-US"/>
              <a:t>Click to edit Master title style</a:t>
            </a:r>
          </a:p>
        </p:txBody>
      </p:sp>
      <p:sp>
        <p:nvSpPr>
          <p:cNvPr id="16" name="Subtitle 2"/>
          <p:cNvSpPr>
            <a:spLocks noGrp="1"/>
          </p:cNvSpPr>
          <p:nvPr>
            <p:ph type="subTitle" idx="1"/>
          </p:nvPr>
        </p:nvSpPr>
        <p:spPr>
          <a:xfrm>
            <a:off x="1021949" y="2966721"/>
            <a:ext cx="4058485" cy="1275079"/>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9013" y="565150"/>
            <a:ext cx="0" cy="367665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lvl1pPr>
          </a:lstStyle>
          <a:p>
            <a:pPr>
              <a:defRPr/>
            </a:pPr>
            <a:fld id="{3A223C01-11D7-E049-8252-D38AEC7B21E1}" type="slidenum">
              <a:rPr lang="en-US"/>
              <a:pPr>
                <a:defRPr/>
              </a:pPr>
              <a:t>‹#›</a:t>
            </a:fld>
            <a:endParaRPr lang="en-US"/>
          </a:p>
        </p:txBody>
      </p:sp>
    </p:spTree>
    <p:extLst>
      <p:ext uri="{BB962C8B-B14F-4D97-AF65-F5344CB8AC3E}">
        <p14:creationId xmlns:p14="http://schemas.microsoft.com/office/powerpoint/2010/main" val="2678775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36BB36-3C99-C34C-B289-33A3A2B0EC2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4"/>
          <a:stretch/>
        </p:blipFill>
        <p:spPr>
          <a:xfrm>
            <a:off x="1899253" y="0"/>
            <a:ext cx="10287000" cy="6858000"/>
          </a:xfrm>
          <a:prstGeom prst="rect">
            <a:avLst/>
          </a:prstGeom>
        </p:spPr>
      </p:pic>
      <p:sp>
        <p:nvSpPr>
          <p:cNvPr id="4" name="Rectangle 3">
            <a:extLst>
              <a:ext uri="{FF2B5EF4-FFF2-40B4-BE49-F238E27FC236}">
                <a16:creationId xmlns:a16="http://schemas.microsoft.com/office/drawing/2014/main" id="{3D34DD50-A150-F346-8CA6-DC3DFA468690}"/>
              </a:ext>
              <a:ext uri="{C183D7F6-B498-43B3-948B-1728B52AA6E4}">
                <adec:decorative xmlns:adec="http://schemas.microsoft.com/office/drawing/2017/decorative" val="1"/>
              </a:ext>
            </a:extLst>
          </p:cNvPr>
          <p:cNvSpPr/>
          <p:nvPr/>
        </p:nvSpPr>
        <p:spPr>
          <a:xfrm>
            <a:off x="0" y="2244725"/>
            <a:ext cx="4041775" cy="46132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4">
            <a:extLst>
              <a:ext uri="{FF2B5EF4-FFF2-40B4-BE49-F238E27FC236}">
                <a16:creationId xmlns:a16="http://schemas.microsoft.com/office/drawing/2014/main" id="{E2D351A7-A44D-7745-8C4C-03503B3DB031}"/>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E17D1088-45D1-4D4A-9A89-7D61BA508D4A}"/>
              </a:ext>
              <a:ext uri="{C183D7F6-B498-43B3-948B-1728B52AA6E4}">
                <adec:decorative xmlns:adec="http://schemas.microsoft.com/office/drawing/2017/decorative" val="1"/>
              </a:ext>
            </a:extLst>
          </p:cNvPr>
          <p:cNvCxnSpPr>
            <a:cxnSpLocks/>
          </p:cNvCxnSpPr>
          <p:nvPr/>
        </p:nvCxnSpPr>
        <p:spPr>
          <a:xfrm>
            <a:off x="433388" y="1695450"/>
            <a:ext cx="0" cy="460216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ctrTitle"/>
          </p:nvPr>
        </p:nvSpPr>
        <p:spPr>
          <a:xfrm>
            <a:off x="465589" y="1695450"/>
            <a:ext cx="4216580" cy="3359876"/>
          </a:xfrm>
          <a:prstGeom prst="rect">
            <a:avLst/>
          </a:prstGeom>
          <a:solidFill>
            <a:schemeClr val="bg1"/>
          </a:solidFill>
        </p:spPr>
        <p:txBody>
          <a:bodyPr lIns="273600" tIns="180000" rIns="91440" bIns="46800" anchor="t" anchorCtr="0"/>
          <a:lstStyle>
            <a:lvl1pPr algn="l">
              <a:defRPr sz="4500">
                <a:solidFill>
                  <a:schemeClr val="tx1"/>
                </a:solidFill>
              </a:defRPr>
            </a:lvl1pPr>
          </a:lstStyle>
          <a:p>
            <a:r>
              <a:rPr lang="en-US"/>
              <a:t>Click to edit Master title style</a:t>
            </a:r>
          </a:p>
        </p:txBody>
      </p:sp>
      <p:sp>
        <p:nvSpPr>
          <p:cNvPr id="13" name="Subtitle 2"/>
          <p:cNvSpPr>
            <a:spLocks noGrp="1"/>
          </p:cNvSpPr>
          <p:nvPr>
            <p:ph type="subTitle" idx="1"/>
          </p:nvPr>
        </p:nvSpPr>
        <p:spPr>
          <a:xfrm>
            <a:off x="465590" y="5055326"/>
            <a:ext cx="4216580" cy="1234349"/>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0" name="Slide Number Placeholder 5">
            <a:extLst>
              <a:ext uri="{FF2B5EF4-FFF2-40B4-BE49-F238E27FC236}">
                <a16:creationId xmlns:a16="http://schemas.microsoft.com/office/drawing/2014/main" id="{F0BB4A60-29F7-3D4E-A51D-D6FF11ABE4BF}"/>
              </a:ext>
            </a:extLst>
          </p:cNvPr>
          <p:cNvSpPr>
            <a:spLocks noGrp="1"/>
          </p:cNvSpPr>
          <p:nvPr>
            <p:ph type="sldNum" sz="quarter" idx="10"/>
          </p:nvPr>
        </p:nvSpPr>
        <p:spPr/>
        <p:txBody>
          <a:bodyPr/>
          <a:lstStyle>
            <a:lvl1pPr>
              <a:defRPr>
                <a:solidFill>
                  <a:schemeClr val="bg1"/>
                </a:solidFill>
              </a:defRPr>
            </a:lvl1pPr>
          </a:lstStyle>
          <a:p>
            <a:pPr>
              <a:defRPr/>
            </a:pPr>
            <a:fld id="{6D3964CD-E85C-F247-89D1-B35C7FB7DD23}" type="slidenum">
              <a:rPr lang="en-US"/>
              <a:pPr>
                <a:defRPr/>
              </a:pPr>
              <a:t>‹#›</a:t>
            </a:fld>
            <a:endParaRPr lang="en-US"/>
          </a:p>
        </p:txBody>
      </p:sp>
    </p:spTree>
    <p:extLst>
      <p:ext uri="{BB962C8B-B14F-4D97-AF65-F5344CB8AC3E}">
        <p14:creationId xmlns:p14="http://schemas.microsoft.com/office/powerpoint/2010/main" val="2187126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Title slide 2.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34DD50-A150-F346-8CA6-DC3DFA468690}"/>
              </a:ext>
              <a:ext uri="{C183D7F6-B498-43B3-948B-1728B52AA6E4}">
                <adec:decorative xmlns:adec="http://schemas.microsoft.com/office/drawing/2017/decorative" val="1"/>
              </a:ext>
            </a:extLst>
          </p:cNvPr>
          <p:cNvSpPr/>
          <p:nvPr/>
        </p:nvSpPr>
        <p:spPr>
          <a:xfrm>
            <a:off x="0" y="2244725"/>
            <a:ext cx="4041775" cy="46132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Picture Placeholder 4">
            <a:extLst>
              <a:ext uri="{FF2B5EF4-FFF2-40B4-BE49-F238E27FC236}">
                <a16:creationId xmlns:a16="http://schemas.microsoft.com/office/drawing/2014/main" id="{9A1F898B-FAE9-4D86-960F-90B653B5180B}"/>
              </a:ext>
            </a:extLst>
          </p:cNvPr>
          <p:cNvSpPr>
            <a:spLocks noGrp="1"/>
          </p:cNvSpPr>
          <p:nvPr>
            <p:ph type="pic" sz="quarter" idx="11" hasCustomPrompt="1"/>
          </p:nvPr>
        </p:nvSpPr>
        <p:spPr>
          <a:xfrm>
            <a:off x="2217738" y="0"/>
            <a:ext cx="9974262" cy="6858000"/>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2" name="Title 1"/>
          <p:cNvSpPr>
            <a:spLocks noGrp="1"/>
          </p:cNvSpPr>
          <p:nvPr>
            <p:ph type="ctrTitle"/>
          </p:nvPr>
        </p:nvSpPr>
        <p:spPr>
          <a:xfrm>
            <a:off x="468314" y="1695450"/>
            <a:ext cx="3822192" cy="3518807"/>
          </a:xfrm>
          <a:prstGeom prst="rect">
            <a:avLst/>
          </a:prstGeom>
          <a:solidFill>
            <a:schemeClr val="bg1"/>
          </a:solidFill>
        </p:spPr>
        <p:txBody>
          <a:bodyPr lIns="273600" tIns="180000" bIns="46800" anchor="t" anchorCtr="0"/>
          <a:lstStyle>
            <a:lvl1pPr algn="l">
              <a:defRPr sz="4500">
                <a:solidFill>
                  <a:schemeClr val="tx1"/>
                </a:solidFill>
              </a:defRPr>
            </a:lvl1pPr>
          </a:lstStyle>
          <a:p>
            <a:r>
              <a:rPr lang="en-US"/>
              <a:t>Click to edit Master title style</a:t>
            </a:r>
          </a:p>
        </p:txBody>
      </p:sp>
      <p:sp>
        <p:nvSpPr>
          <p:cNvPr id="13" name="Subtitle 2"/>
          <p:cNvSpPr>
            <a:spLocks noGrp="1"/>
          </p:cNvSpPr>
          <p:nvPr>
            <p:ph type="subTitle" idx="1"/>
          </p:nvPr>
        </p:nvSpPr>
        <p:spPr>
          <a:xfrm>
            <a:off x="468314" y="5075400"/>
            <a:ext cx="3822192" cy="1204718"/>
          </a:xfrm>
          <a:prstGeom prst="rect">
            <a:avLst/>
          </a:prstGeom>
          <a:solidFill>
            <a:schemeClr val="bg1"/>
          </a:solidFill>
        </p:spPr>
        <p:txBody>
          <a:bodyPr lIns="273600" tIns="18288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4">
            <a:extLst>
              <a:ext uri="{FF2B5EF4-FFF2-40B4-BE49-F238E27FC236}">
                <a16:creationId xmlns:a16="http://schemas.microsoft.com/office/drawing/2014/main" id="{E2D351A7-A44D-7745-8C4C-03503B3DB031}"/>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E17D1088-45D1-4D4A-9A89-7D61BA508D4A}"/>
              </a:ext>
              <a:ext uri="{C183D7F6-B498-43B3-948B-1728B52AA6E4}">
                <adec:decorative xmlns:adec="http://schemas.microsoft.com/office/drawing/2017/decorative" val="1"/>
              </a:ext>
            </a:extLst>
          </p:cNvPr>
          <p:cNvCxnSpPr>
            <a:cxnSpLocks/>
          </p:cNvCxnSpPr>
          <p:nvPr/>
        </p:nvCxnSpPr>
        <p:spPr>
          <a:xfrm>
            <a:off x="433388" y="1695450"/>
            <a:ext cx="0" cy="460216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F0BB4A60-29F7-3D4E-A51D-D6FF11ABE4BF}"/>
              </a:ext>
            </a:extLst>
          </p:cNvPr>
          <p:cNvSpPr>
            <a:spLocks noGrp="1"/>
          </p:cNvSpPr>
          <p:nvPr>
            <p:ph type="sldNum" sz="quarter" idx="10"/>
          </p:nvPr>
        </p:nvSpPr>
        <p:spPr/>
        <p:txBody>
          <a:bodyPr/>
          <a:lstStyle>
            <a:lvl1pPr>
              <a:defRPr>
                <a:solidFill>
                  <a:schemeClr val="bg1"/>
                </a:solidFill>
              </a:defRPr>
            </a:lvl1pPr>
          </a:lstStyle>
          <a:p>
            <a:pPr>
              <a:defRPr/>
            </a:pPr>
            <a:fld id="{6D3964CD-E85C-F247-89D1-B35C7FB7DD23}" type="slidenum">
              <a:rPr lang="en-US"/>
              <a:pPr>
                <a:defRPr/>
              </a:pPr>
              <a:t>‹#›</a:t>
            </a:fld>
            <a:endParaRPr lang="en-US"/>
          </a:p>
        </p:txBody>
      </p:sp>
    </p:spTree>
    <p:extLst>
      <p:ext uri="{BB962C8B-B14F-4D97-AF65-F5344CB8AC3E}">
        <p14:creationId xmlns:p14="http://schemas.microsoft.com/office/powerpoint/2010/main" val="953987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A9EBCB-A696-8548-86C6-E4F061F88AD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993284" y="0"/>
            <a:ext cx="10198711" cy="6858000"/>
          </a:xfrm>
          <a:prstGeom prst="rect">
            <a:avLst/>
          </a:prstGeom>
        </p:spPr>
      </p:pic>
      <p:cxnSp>
        <p:nvCxnSpPr>
          <p:cNvPr id="8" name="Straight Connector 7">
            <a:extLst>
              <a:ext uri="{FF2B5EF4-FFF2-40B4-BE49-F238E27FC236}">
                <a16:creationId xmlns:a16="http://schemas.microsoft.com/office/drawing/2014/main" id="{A91430FE-6CC8-9F4B-8A9D-85A24F74470B}"/>
              </a:ext>
              <a:ext uri="{C183D7F6-B498-43B3-948B-1728B52AA6E4}">
                <adec:decorative xmlns:adec="http://schemas.microsoft.com/office/drawing/2017/decorative" val="1"/>
              </a:ext>
            </a:extLst>
          </p:cNvPr>
          <p:cNvCxnSpPr>
            <a:cxnSpLocks/>
          </p:cNvCxnSpPr>
          <p:nvPr/>
        </p:nvCxnSpPr>
        <p:spPr>
          <a:xfrm>
            <a:off x="747713" y="2225675"/>
            <a:ext cx="0" cy="4021138"/>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p:nvPr>
        </p:nvSpPr>
        <p:spPr>
          <a:xfrm>
            <a:off x="781146" y="2225675"/>
            <a:ext cx="4368703" cy="2607582"/>
          </a:xfrm>
          <a:prstGeom prst="rect">
            <a:avLst/>
          </a:prstGeom>
          <a:solidFill>
            <a:schemeClr val="bg1"/>
          </a:solidFill>
        </p:spPr>
        <p:txBody>
          <a:bodyPr lIns="273600" tIns="180000" rIns="91440" bIns="46800"/>
          <a:lstStyle/>
          <a:p>
            <a:r>
              <a:rPr lang="en-US"/>
              <a:t>Click to edit Master title style</a:t>
            </a:r>
          </a:p>
        </p:txBody>
      </p:sp>
      <p:sp>
        <p:nvSpPr>
          <p:cNvPr id="14" name="Subtitle 2"/>
          <p:cNvSpPr>
            <a:spLocks noGrp="1"/>
          </p:cNvSpPr>
          <p:nvPr>
            <p:ph type="subTitle" idx="1"/>
          </p:nvPr>
        </p:nvSpPr>
        <p:spPr>
          <a:xfrm>
            <a:off x="781146" y="4702288"/>
            <a:ext cx="4368703" cy="1544525"/>
          </a:xfrm>
          <a:prstGeom prst="rect">
            <a:avLst/>
          </a:prstGeom>
          <a:solidFill>
            <a:schemeClr val="bg1"/>
          </a:solidFill>
        </p:spPr>
        <p:txBody>
          <a:bodyPr lIns="273600" anchor="t"/>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Placeholder 5">
            <a:extLst>
              <a:ext uri="{FF2B5EF4-FFF2-40B4-BE49-F238E27FC236}">
                <a16:creationId xmlns:a16="http://schemas.microsoft.com/office/drawing/2014/main" id="{49AD97B1-572F-EA4B-A8CE-33D28A5CBB9D}"/>
              </a:ext>
            </a:extLst>
          </p:cNvPr>
          <p:cNvSpPr>
            <a:spLocks noGrp="1"/>
          </p:cNvSpPr>
          <p:nvPr>
            <p:ph type="sldNum" sz="quarter" idx="10"/>
          </p:nvPr>
        </p:nvSpPr>
        <p:spPr/>
        <p:txBody>
          <a:bodyPr/>
          <a:lstStyle>
            <a:lvl1pPr>
              <a:defRPr/>
            </a:lvl1pPr>
          </a:lstStyle>
          <a:p>
            <a:pPr>
              <a:defRPr/>
            </a:pPr>
            <a:fld id="{F43039F2-BC33-8D49-9EC7-EBD9628392EE}" type="slidenum">
              <a:rPr lang="en-US"/>
              <a:pPr>
                <a:defRPr/>
              </a:pPr>
              <a:t>‹#›</a:t>
            </a:fld>
            <a:endParaRPr lang="en-US"/>
          </a:p>
        </p:txBody>
      </p:sp>
      <p:pic>
        <p:nvPicPr>
          <p:cNvPr id="10" name="Picture 4">
            <a:extLst>
              <a:ext uri="{FF2B5EF4-FFF2-40B4-BE49-F238E27FC236}">
                <a16:creationId xmlns:a16="http://schemas.microsoft.com/office/drawing/2014/main" id="{41C34609-7271-CF4F-81B7-1D33031D91B7}"/>
              </a:ext>
              <a:ext uri="{C183D7F6-B498-43B3-948B-1728B52AA6E4}">
                <adec:decorative xmlns:adec="http://schemas.microsoft.com/office/drawing/2017/decorative" val="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648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ew Title slide 3.1">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91430FE-6CC8-9F4B-8A9D-85A24F74470B}"/>
              </a:ext>
              <a:ext uri="{C183D7F6-B498-43B3-948B-1728B52AA6E4}">
                <adec:decorative xmlns:adec="http://schemas.microsoft.com/office/drawing/2017/decorative" val="1"/>
              </a:ext>
            </a:extLst>
          </p:cNvPr>
          <p:cNvCxnSpPr>
            <a:cxnSpLocks/>
          </p:cNvCxnSpPr>
          <p:nvPr/>
        </p:nvCxnSpPr>
        <p:spPr>
          <a:xfrm>
            <a:off x="747713" y="2225675"/>
            <a:ext cx="0" cy="4021138"/>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6218FE5E-0AD1-430C-938B-9C9520E7186C}"/>
              </a:ext>
            </a:extLst>
          </p:cNvPr>
          <p:cNvSpPr>
            <a:spLocks noGrp="1"/>
          </p:cNvSpPr>
          <p:nvPr>
            <p:ph type="pic" sz="quarter" idx="11" hasCustomPrompt="1"/>
          </p:nvPr>
        </p:nvSpPr>
        <p:spPr>
          <a:xfrm>
            <a:off x="1993284" y="0"/>
            <a:ext cx="10182928" cy="6839712"/>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3" name="Title 1"/>
          <p:cNvSpPr>
            <a:spLocks noGrp="1"/>
          </p:cNvSpPr>
          <p:nvPr>
            <p:ph type="title" hasCustomPrompt="1"/>
          </p:nvPr>
        </p:nvSpPr>
        <p:spPr>
          <a:xfrm>
            <a:off x="781148" y="2225675"/>
            <a:ext cx="4368703" cy="2542268"/>
          </a:xfrm>
          <a:prstGeom prst="rect">
            <a:avLst/>
          </a:prstGeom>
          <a:solidFill>
            <a:schemeClr val="bg1"/>
          </a:solidFill>
        </p:spPr>
        <p:txBody>
          <a:bodyPr lIns="274320" tIns="180000" rIns="91440"/>
          <a:lstStyle>
            <a:lvl1pPr>
              <a:defRPr/>
            </a:lvl1pPr>
          </a:lstStyle>
          <a:p>
            <a:r>
              <a:rPr lang="en-US"/>
              <a:t>Click to add title</a:t>
            </a:r>
          </a:p>
        </p:txBody>
      </p:sp>
      <p:sp>
        <p:nvSpPr>
          <p:cNvPr id="10" name="Subtitle 1">
            <a:extLst>
              <a:ext uri="{FF2B5EF4-FFF2-40B4-BE49-F238E27FC236}">
                <a16:creationId xmlns:a16="http://schemas.microsoft.com/office/drawing/2014/main" id="{DA5B2C57-6727-4047-AD63-87E2498B7E9B}"/>
              </a:ext>
            </a:extLst>
          </p:cNvPr>
          <p:cNvSpPr>
            <a:spLocks noGrp="1"/>
          </p:cNvSpPr>
          <p:nvPr>
            <p:ph type="body" sz="quarter" idx="12" hasCustomPrompt="1"/>
          </p:nvPr>
        </p:nvSpPr>
        <p:spPr>
          <a:xfrm>
            <a:off x="781148" y="4767942"/>
            <a:ext cx="4368701" cy="1475695"/>
          </a:xfrm>
          <a:prstGeom prst="rect">
            <a:avLst/>
          </a:prstGeom>
          <a:solidFill>
            <a:schemeClr val="bg1"/>
          </a:solidFill>
        </p:spPr>
        <p:txBody>
          <a:bodyPr lIns="182880" tIns="91440"/>
          <a:lstStyle>
            <a:lvl1pPr marL="0" indent="0">
              <a:buNone/>
              <a:defRPr/>
            </a:lvl1pPr>
          </a:lstStyle>
          <a:p>
            <a:pPr lvl="0"/>
            <a:r>
              <a:rPr lang="en-US"/>
              <a:t>Click to add subtitle</a:t>
            </a:r>
          </a:p>
        </p:txBody>
      </p:sp>
      <p:sp>
        <p:nvSpPr>
          <p:cNvPr id="9" name="Slide Number Placeholder 5">
            <a:extLst>
              <a:ext uri="{FF2B5EF4-FFF2-40B4-BE49-F238E27FC236}">
                <a16:creationId xmlns:a16="http://schemas.microsoft.com/office/drawing/2014/main" id="{49AD97B1-572F-EA4B-A8CE-33D28A5CBB9D}"/>
              </a:ext>
            </a:extLst>
          </p:cNvPr>
          <p:cNvSpPr>
            <a:spLocks noGrp="1"/>
          </p:cNvSpPr>
          <p:nvPr>
            <p:ph type="sldNum" sz="quarter" idx="10"/>
          </p:nvPr>
        </p:nvSpPr>
        <p:spPr/>
        <p:txBody>
          <a:bodyPr/>
          <a:lstStyle>
            <a:lvl1pPr>
              <a:defRPr/>
            </a:lvl1pPr>
          </a:lstStyle>
          <a:p>
            <a:pPr>
              <a:defRPr/>
            </a:pPr>
            <a:fld id="{F43039F2-BC33-8D49-9EC7-EBD9628392EE}" type="slidenum">
              <a:rPr lang="en-US"/>
              <a:pPr>
                <a:defRPr/>
              </a:pPr>
              <a:t>‹#›</a:t>
            </a:fld>
            <a:endParaRPr lang="en-US"/>
          </a:p>
        </p:txBody>
      </p:sp>
      <p:pic>
        <p:nvPicPr>
          <p:cNvPr id="11" name="Picture 4">
            <a:extLst>
              <a:ext uri="{FF2B5EF4-FFF2-40B4-BE49-F238E27FC236}">
                <a16:creationId xmlns:a16="http://schemas.microsoft.com/office/drawing/2014/main" id="{14C4704F-102A-4849-99D0-8B121C3F8209}"/>
              </a:ext>
              <a:ext uri="{C183D7F6-B498-43B3-948B-1728B52AA6E4}">
                <adec:decorative xmlns:adec="http://schemas.microsoft.com/office/drawing/2017/decorative" val="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33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F49AB9-ED06-5D4A-B185-0CD59BD7AAA7}"/>
              </a:ext>
              <a:ext uri="{C183D7F6-B498-43B3-948B-1728B52AA6E4}">
                <adec:decorative xmlns:adec="http://schemas.microsoft.com/office/drawing/2017/decorative" val="1"/>
              </a:ext>
            </a:extLst>
          </p:cNvPr>
          <p:cNvSpPr/>
          <p:nvPr/>
        </p:nvSpPr>
        <p:spPr>
          <a:xfrm>
            <a:off x="1984375" y="0"/>
            <a:ext cx="1020762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2D6C6F61-BA41-144D-B6FE-E8A9E2E4B8C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669774"/>
            <a:ext cx="8156577" cy="5188226"/>
          </a:xfrm>
          <a:prstGeom prst="rect">
            <a:avLst/>
          </a:prstGeom>
        </p:spPr>
      </p:pic>
      <p:sp>
        <p:nvSpPr>
          <p:cNvPr id="13" name="Title 1"/>
          <p:cNvSpPr>
            <a:spLocks noGrp="1"/>
          </p:cNvSpPr>
          <p:nvPr>
            <p:ph type="ctrTitle" hasCustomPrompt="1"/>
          </p:nvPr>
        </p:nvSpPr>
        <p:spPr>
          <a:xfrm>
            <a:off x="7515421" y="577850"/>
            <a:ext cx="3597488" cy="3431247"/>
          </a:xfrm>
          <a:prstGeom prst="rect">
            <a:avLst/>
          </a:prstGeom>
          <a:solidFill>
            <a:schemeClr val="bg1"/>
          </a:solidFill>
        </p:spPr>
        <p:txBody>
          <a:bodyPr lIns="273600" tIns="274320" anchor="t" anchorCtr="0"/>
          <a:lstStyle>
            <a:lvl1pPr algn="l">
              <a:defRPr sz="4500">
                <a:solidFill>
                  <a:schemeClr val="tx1"/>
                </a:solidFill>
              </a:defRPr>
            </a:lvl1pPr>
          </a:lstStyle>
          <a:p>
            <a:r>
              <a:rPr lang="en-US"/>
              <a:t>Click to add title</a:t>
            </a:r>
          </a:p>
        </p:txBody>
      </p:sp>
      <p:sp>
        <p:nvSpPr>
          <p:cNvPr id="21" name="Subtitle 2"/>
          <p:cNvSpPr>
            <a:spLocks noGrp="1"/>
          </p:cNvSpPr>
          <p:nvPr>
            <p:ph type="subTitle" idx="1"/>
          </p:nvPr>
        </p:nvSpPr>
        <p:spPr>
          <a:xfrm>
            <a:off x="7515421" y="4013859"/>
            <a:ext cx="3597487" cy="1158216"/>
          </a:xfrm>
          <a:prstGeom prst="rect">
            <a:avLst/>
          </a:prstGeom>
          <a:solidFill>
            <a:schemeClr val="bg1"/>
          </a:solidFill>
        </p:spPr>
        <p:txBody>
          <a:bodyPr lIns="273600" rIns="900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6" name="Straight Connector 5">
            <a:extLst>
              <a:ext uri="{FF2B5EF4-FFF2-40B4-BE49-F238E27FC236}">
                <a16:creationId xmlns:a16="http://schemas.microsoft.com/office/drawing/2014/main" id="{E2D77FD4-D276-424C-88E8-25E8B8431904}"/>
              </a:ext>
              <a:ext uri="{C183D7F6-B498-43B3-948B-1728B52AA6E4}">
                <adec:decorative xmlns:adec="http://schemas.microsoft.com/office/drawing/2017/decorative" val="1"/>
              </a:ext>
            </a:extLst>
          </p:cNvPr>
          <p:cNvCxnSpPr>
            <a:cxnSpLocks/>
          </p:cNvCxnSpPr>
          <p:nvPr userDrawn="1"/>
        </p:nvCxnSpPr>
        <p:spPr>
          <a:xfrm>
            <a:off x="11139489" y="568325"/>
            <a:ext cx="0" cy="46037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FAE6E9B-DFFB-9D4C-884F-65F4D0A124E3}"/>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311C53FD-8B93-304B-A4BA-37BE3ED828F3}"/>
              </a:ext>
            </a:extLst>
          </p:cNvPr>
          <p:cNvSpPr>
            <a:spLocks noGrp="1"/>
          </p:cNvSpPr>
          <p:nvPr>
            <p:ph type="sldNum" sz="quarter" idx="10"/>
          </p:nvPr>
        </p:nvSpPr>
        <p:spPr/>
        <p:txBody>
          <a:bodyPr/>
          <a:lstStyle>
            <a:lvl1pPr>
              <a:defRPr/>
            </a:lvl1pPr>
          </a:lstStyle>
          <a:p>
            <a:pPr>
              <a:defRPr/>
            </a:pPr>
            <a:fld id="{E0D39E1D-6812-3F44-9317-2804B1690F48}" type="slidenum">
              <a:rPr lang="en-US"/>
              <a:pPr>
                <a:defRPr/>
              </a:pPr>
              <a:t>‹#›</a:t>
            </a:fld>
            <a:endParaRPr lang="en-US"/>
          </a:p>
        </p:txBody>
      </p:sp>
    </p:spTree>
    <p:extLst>
      <p:ext uri="{BB962C8B-B14F-4D97-AF65-F5344CB8AC3E}">
        <p14:creationId xmlns:p14="http://schemas.microsoft.com/office/powerpoint/2010/main" val="2951064183"/>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EW Title Slide 4.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BF40AA-AE6F-5749-8C97-DE3834BA09D0}"/>
              </a:ext>
              <a:ext uri="{C183D7F6-B498-43B3-948B-1728B52AA6E4}">
                <adec:decorative xmlns:adec="http://schemas.microsoft.com/office/drawing/2017/decorative" val="1"/>
              </a:ext>
            </a:extLst>
          </p:cNvPr>
          <p:cNvSpPr/>
          <p:nvPr/>
        </p:nvSpPr>
        <p:spPr>
          <a:xfrm>
            <a:off x="1984374" y="0"/>
            <a:ext cx="1020762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Picture Placeholder 15">
            <a:extLst>
              <a:ext uri="{FF2B5EF4-FFF2-40B4-BE49-F238E27FC236}">
                <a16:creationId xmlns:a16="http://schemas.microsoft.com/office/drawing/2014/main" id="{6EF18240-552B-1149-9D44-905FD72272EE}"/>
              </a:ext>
            </a:extLst>
          </p:cNvPr>
          <p:cNvSpPr>
            <a:spLocks noGrp="1"/>
          </p:cNvSpPr>
          <p:nvPr>
            <p:ph type="pic" sz="quarter" idx="11" hasCustomPrompt="1"/>
          </p:nvPr>
        </p:nvSpPr>
        <p:spPr>
          <a:xfrm>
            <a:off x="1" y="1466850"/>
            <a:ext cx="10735160" cy="5391150"/>
          </a:xfrm>
          <a:prstGeom prst="rect">
            <a:avLst/>
          </a:prstGeom>
          <a:solidFill>
            <a:schemeClr val="bg2">
              <a:lumMod val="75000"/>
            </a:schemeClr>
          </a:solidFill>
        </p:spPr>
        <p:txBody>
          <a:bodyPr anchor="ctr"/>
          <a:lstStyle>
            <a:lvl1pPr marL="0" indent="0" algn="ctr">
              <a:buNone/>
              <a:defRPr/>
            </a:lvl1pPr>
          </a:lstStyle>
          <a:p>
            <a:r>
              <a:rPr lang="en-US"/>
              <a:t>Click to insert a picture</a:t>
            </a:r>
          </a:p>
        </p:txBody>
      </p:sp>
      <p:sp>
        <p:nvSpPr>
          <p:cNvPr id="7" name="Title 6">
            <a:extLst>
              <a:ext uri="{FF2B5EF4-FFF2-40B4-BE49-F238E27FC236}">
                <a16:creationId xmlns:a16="http://schemas.microsoft.com/office/drawing/2014/main" id="{982D310E-7115-43AA-A189-B37D28B723B1}"/>
              </a:ext>
            </a:extLst>
          </p:cNvPr>
          <p:cNvSpPr>
            <a:spLocks noGrp="1"/>
          </p:cNvSpPr>
          <p:nvPr>
            <p:ph type="title" hasCustomPrompt="1"/>
          </p:nvPr>
        </p:nvSpPr>
        <p:spPr>
          <a:xfrm>
            <a:off x="7474625" y="568326"/>
            <a:ext cx="3630471" cy="4603749"/>
          </a:xfrm>
          <a:prstGeom prst="rect">
            <a:avLst/>
          </a:prstGeom>
          <a:solidFill>
            <a:schemeClr val="bg1"/>
          </a:solidFill>
        </p:spPr>
        <p:txBody>
          <a:bodyPr lIns="273600" tIns="274320" rIns="274320"/>
          <a:lstStyle>
            <a:lvl1pPr>
              <a:defRPr/>
            </a:lvl1pPr>
          </a:lstStyle>
          <a:p>
            <a:r>
              <a:rPr lang="en-US"/>
              <a:t>Click to add title</a:t>
            </a:r>
          </a:p>
        </p:txBody>
      </p:sp>
      <p:sp>
        <p:nvSpPr>
          <p:cNvPr id="3" name="Subtitle">
            <a:extLst>
              <a:ext uri="{FF2B5EF4-FFF2-40B4-BE49-F238E27FC236}">
                <a16:creationId xmlns:a16="http://schemas.microsoft.com/office/drawing/2014/main" id="{CE068109-718D-4B25-993B-72D6B892A705}"/>
              </a:ext>
            </a:extLst>
          </p:cNvPr>
          <p:cNvSpPr>
            <a:spLocks noGrp="1"/>
          </p:cNvSpPr>
          <p:nvPr>
            <p:ph type="body" sz="quarter" idx="12" hasCustomPrompt="1"/>
          </p:nvPr>
        </p:nvSpPr>
        <p:spPr>
          <a:xfrm>
            <a:off x="7474625" y="4006471"/>
            <a:ext cx="3630587" cy="1165604"/>
          </a:xfrm>
          <a:prstGeom prst="rect">
            <a:avLst/>
          </a:prstGeom>
          <a:solidFill>
            <a:schemeClr val="bg1"/>
          </a:solidFill>
        </p:spPr>
        <p:txBody>
          <a:bodyPr lIns="273600" rIns="90000"/>
          <a:lstStyle>
            <a:lvl1pPr marL="0" indent="0">
              <a:buNone/>
              <a:defRPr/>
            </a:lvl1pPr>
          </a:lstStyle>
          <a:p>
            <a:pPr lvl="0"/>
            <a:r>
              <a:rPr lang="en-US"/>
              <a:t>Click to add subtitle</a:t>
            </a:r>
          </a:p>
        </p:txBody>
      </p:sp>
      <p:pic>
        <p:nvPicPr>
          <p:cNvPr id="10" name="Picture 9">
            <a:extLst>
              <a:ext uri="{FF2B5EF4-FFF2-40B4-BE49-F238E27FC236}">
                <a16:creationId xmlns:a16="http://schemas.microsoft.com/office/drawing/2014/main" id="{7A9DC1FD-8034-E548-95C2-CD957F1D0089}"/>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5">
            <a:extLst>
              <a:ext uri="{FF2B5EF4-FFF2-40B4-BE49-F238E27FC236}">
                <a16:creationId xmlns:a16="http://schemas.microsoft.com/office/drawing/2014/main" id="{3FADDC1B-22E5-C441-BDA9-8EEB86CF3328}"/>
              </a:ext>
            </a:extLst>
          </p:cNvPr>
          <p:cNvSpPr>
            <a:spLocks noGrp="1"/>
          </p:cNvSpPr>
          <p:nvPr>
            <p:ph type="sldNum" sz="quarter" idx="10"/>
          </p:nvPr>
        </p:nvSpPr>
        <p:spPr/>
        <p:txBody>
          <a:bodyPr/>
          <a:lstStyle>
            <a:lvl1pPr>
              <a:defRPr/>
            </a:lvl1pPr>
          </a:lstStyle>
          <a:p>
            <a:pPr>
              <a:defRPr/>
            </a:pPr>
            <a:fld id="{6C756944-AAA6-A948-ABFF-0210BDF7DF7A}" type="slidenum">
              <a:rPr lang="en-US"/>
              <a:pPr>
                <a:defRPr/>
              </a:pPr>
              <a:t>‹#›</a:t>
            </a:fld>
            <a:endParaRPr lang="en-US"/>
          </a:p>
        </p:txBody>
      </p:sp>
      <p:cxnSp>
        <p:nvCxnSpPr>
          <p:cNvPr id="9" name="Straight Connector 8">
            <a:extLst>
              <a:ext uri="{FF2B5EF4-FFF2-40B4-BE49-F238E27FC236}">
                <a16:creationId xmlns:a16="http://schemas.microsoft.com/office/drawing/2014/main" id="{917382D9-3746-3141-8A7A-B32826C50D44}"/>
              </a:ext>
              <a:ext uri="{C183D7F6-B498-43B3-948B-1728B52AA6E4}">
                <adec:decorative xmlns:adec="http://schemas.microsoft.com/office/drawing/2017/decorative" val="1"/>
              </a:ext>
            </a:extLst>
          </p:cNvPr>
          <p:cNvCxnSpPr>
            <a:cxnSpLocks/>
          </p:cNvCxnSpPr>
          <p:nvPr userDrawn="1"/>
        </p:nvCxnSpPr>
        <p:spPr>
          <a:xfrm>
            <a:off x="11139489" y="568325"/>
            <a:ext cx="0" cy="46037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422300"/>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 uri="{C183D7F6-B498-43B3-948B-1728B52AA6E4}">
                <adec:decorative xmlns:adec="http://schemas.microsoft.com/office/drawing/2017/decorative" val="1"/>
              </a:ext>
            </a:extLst>
          </p:cNvPr>
          <p:cNvSpPr/>
          <p:nvPr/>
        </p:nvSpPr>
        <p:spPr>
          <a:xfrm>
            <a:off x="0" y="555625"/>
            <a:ext cx="1019175" cy="11564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7" name="Content Placeholder 6">
            <a:extLst>
              <a:ext uri="{FF2B5EF4-FFF2-40B4-BE49-F238E27FC236}">
                <a16:creationId xmlns:a16="http://schemas.microsoft.com/office/drawing/2014/main" id="{52C1CAAB-00F4-184E-88C4-75D6880DC45E}"/>
              </a:ext>
            </a:extLst>
          </p:cNvPr>
          <p:cNvSpPr>
            <a:spLocks noGrp="1"/>
          </p:cNvSpPr>
          <p:nvPr>
            <p:ph sz="quarter" idx="16" hasCustomPrompt="1"/>
          </p:nvPr>
        </p:nvSpPr>
        <p:spPr>
          <a:xfrm>
            <a:off x="1183729" y="1893888"/>
            <a:ext cx="997267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4AC23712-3DEB-F145-81F4-D8A1E3A471B2}"/>
              </a:ext>
              <a:ext uri="{C183D7F6-B498-43B3-948B-1728B52AA6E4}">
                <adec:decorative xmlns:adec="http://schemas.microsoft.com/office/drawing/2017/decorative" val="1"/>
              </a:ext>
            </a:extLst>
          </p:cNvPr>
          <p:cNvCxnSpPr>
            <a:cxnSpLocks/>
          </p:cNvCxnSpPr>
          <p:nvPr/>
        </p:nvCxnSpPr>
        <p:spPr>
          <a:xfrm>
            <a:off x="1036638" y="555625"/>
            <a:ext cx="0" cy="115644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3194900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 uri="{C183D7F6-B498-43B3-948B-1728B52AA6E4}">
                <adec:decorative xmlns:adec="http://schemas.microsoft.com/office/drawing/2017/decorative" val="1"/>
              </a:ext>
            </a:extLst>
          </p:cNvPr>
          <p:cNvSpPr/>
          <p:nvPr/>
        </p:nvSpPr>
        <p:spPr>
          <a:xfrm>
            <a:off x="0" y="555625"/>
            <a:ext cx="1019175" cy="1158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7" name="Content Placeholder 6">
            <a:extLst>
              <a:ext uri="{FF2B5EF4-FFF2-40B4-BE49-F238E27FC236}">
                <a16:creationId xmlns:a16="http://schemas.microsoft.com/office/drawing/2014/main" id="{52C1CAAB-00F4-184E-88C4-75D6880DC45E}"/>
              </a:ext>
            </a:extLst>
          </p:cNvPr>
          <p:cNvSpPr>
            <a:spLocks noGrp="1"/>
          </p:cNvSpPr>
          <p:nvPr>
            <p:ph sz="quarter" idx="16" hasCustomPrompt="1"/>
          </p:nvPr>
        </p:nvSpPr>
        <p:spPr>
          <a:xfrm>
            <a:off x="1183729" y="1893888"/>
            <a:ext cx="997267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4AC23712-3DEB-F145-81F4-D8A1E3A471B2}"/>
              </a:ext>
              <a:ext uri="{C183D7F6-B498-43B3-948B-1728B52AA6E4}">
                <adec:decorative xmlns:adec="http://schemas.microsoft.com/office/drawing/2017/decorative" val="1"/>
              </a:ext>
            </a:extLst>
          </p:cNvPr>
          <p:cNvCxnSpPr>
            <a:cxnSpLocks/>
          </p:cNvCxnSpPr>
          <p:nvPr/>
        </p:nvCxnSpPr>
        <p:spPr>
          <a:xfrm>
            <a:off x="1036638" y="555625"/>
            <a:ext cx="0" cy="1154113"/>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2977454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2601801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accent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B21293-6FA6-7445-BD11-05A0ADD6C222}"/>
              </a:ext>
              <a:ext uri="{C183D7F6-B498-43B3-948B-1728B52AA6E4}">
                <adec:decorative xmlns:adec="http://schemas.microsoft.com/office/drawing/2017/decorative" val="1"/>
              </a:ext>
            </a:extLst>
          </p:cNvPr>
          <p:cNvSpPr/>
          <p:nvPr/>
        </p:nvSpPr>
        <p:spPr>
          <a:xfrm>
            <a:off x="11142921" y="555625"/>
            <a:ext cx="1049079" cy="11588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00084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7" name="Content Placeholder 6">
            <a:extLst>
              <a:ext uri="{FF2B5EF4-FFF2-40B4-BE49-F238E27FC236}">
                <a16:creationId xmlns:a16="http://schemas.microsoft.com/office/drawing/2014/main" id="{6184F5C8-ABB1-E340-AD72-5AC3A5C2A929}"/>
              </a:ext>
            </a:extLst>
          </p:cNvPr>
          <p:cNvSpPr>
            <a:spLocks noGrp="1"/>
          </p:cNvSpPr>
          <p:nvPr>
            <p:ph sz="quarter" idx="16" hasCustomPrompt="1"/>
          </p:nvPr>
        </p:nvSpPr>
        <p:spPr>
          <a:xfrm>
            <a:off x="989760" y="1893888"/>
            <a:ext cx="997267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A9563D79-D413-6C4E-AF46-45AD23481DA0}"/>
              </a:ext>
              <a:ext uri="{C183D7F6-B498-43B3-948B-1728B52AA6E4}">
                <adec:decorative xmlns:adec="http://schemas.microsoft.com/office/drawing/2017/decorative" val="1"/>
              </a:ext>
            </a:extLst>
          </p:cNvPr>
          <p:cNvCxnSpPr>
            <a:cxnSpLocks/>
          </p:cNvCxnSpPr>
          <p:nvPr/>
        </p:nvCxnSpPr>
        <p:spPr>
          <a:xfrm>
            <a:off x="11131550"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B6DE9E4-24AE-FD46-93D2-E9B05008A6D5}"/>
              </a:ext>
            </a:extLst>
          </p:cNvPr>
          <p:cNvSpPr>
            <a:spLocks noGrp="1"/>
          </p:cNvSpPr>
          <p:nvPr>
            <p:ph type="sldNum" sz="quarter" idx="15"/>
          </p:nvPr>
        </p:nvSpPr>
        <p:spPr/>
        <p:txBody>
          <a:bodyPr/>
          <a:lstStyle>
            <a:lvl1pPr>
              <a:defRPr/>
            </a:lvl1pPr>
          </a:lstStyle>
          <a:p>
            <a:pPr>
              <a:defRPr/>
            </a:pPr>
            <a:fld id="{449BB740-7204-9B4C-9E22-6EC5FC26FE50}" type="slidenum">
              <a:rPr lang="en-US"/>
              <a:pPr>
                <a:defRPr/>
              </a:pPr>
              <a:t>‹#›</a:t>
            </a:fld>
            <a:endParaRPr lang="en-US"/>
          </a:p>
        </p:txBody>
      </p:sp>
    </p:spTree>
    <p:extLst>
      <p:ext uri="{BB962C8B-B14F-4D97-AF65-F5344CB8AC3E}">
        <p14:creationId xmlns:p14="http://schemas.microsoft.com/office/powerpoint/2010/main" val="615993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_ 2 column bulle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8D6D37C-7584-E94F-BD5E-47BD8D71902C}"/>
              </a:ext>
              <a:ext uri="{C183D7F6-B498-43B3-948B-1728B52AA6E4}">
                <adec:decorative xmlns:adec="http://schemas.microsoft.com/office/drawing/2017/decorative" val="1"/>
              </a:ext>
            </a:extLst>
          </p:cNvPr>
          <p:cNvSpPr/>
          <p:nvPr/>
        </p:nvSpPr>
        <p:spPr>
          <a:xfrm>
            <a:off x="0" y="555625"/>
            <a:ext cx="1019175" cy="11588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11" name="Content Placeholder 6">
            <a:extLst>
              <a:ext uri="{FF2B5EF4-FFF2-40B4-BE49-F238E27FC236}">
                <a16:creationId xmlns:a16="http://schemas.microsoft.com/office/drawing/2014/main" id="{3BC62C5E-ABAA-C345-B3BA-BEDA7732E3B8}"/>
              </a:ext>
            </a:extLst>
          </p:cNvPr>
          <p:cNvSpPr>
            <a:spLocks noGrp="1"/>
          </p:cNvSpPr>
          <p:nvPr>
            <p:ph sz="quarter" idx="18" hasCustomPrompt="1"/>
          </p:nvPr>
        </p:nvSpPr>
        <p:spPr>
          <a:xfrm>
            <a:off x="6262800" y="1895681"/>
            <a:ext cx="488391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sp>
        <p:nvSpPr>
          <p:cNvPr id="10" name="Content Placeholder 6">
            <a:extLst>
              <a:ext uri="{FF2B5EF4-FFF2-40B4-BE49-F238E27FC236}">
                <a16:creationId xmlns:a16="http://schemas.microsoft.com/office/drawing/2014/main" id="{CC0DC4FF-3BCC-4043-AC81-2145CE625517}"/>
              </a:ext>
            </a:extLst>
          </p:cNvPr>
          <p:cNvSpPr>
            <a:spLocks noGrp="1"/>
          </p:cNvSpPr>
          <p:nvPr>
            <p:ph sz="quarter" idx="17" hasCustomPrompt="1"/>
          </p:nvPr>
        </p:nvSpPr>
        <p:spPr>
          <a:xfrm>
            <a:off x="1183729" y="1893888"/>
            <a:ext cx="488391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6" name="Straight Connector 5">
            <a:extLst>
              <a:ext uri="{FF2B5EF4-FFF2-40B4-BE49-F238E27FC236}">
                <a16:creationId xmlns:a16="http://schemas.microsoft.com/office/drawing/2014/main" id="{77829038-C33E-E14F-A39E-A9A3AB5CFBF1}"/>
              </a:ext>
              <a:ext uri="{C183D7F6-B498-43B3-948B-1728B52AA6E4}">
                <adec:decorative xmlns:adec="http://schemas.microsoft.com/office/drawing/2017/decorative" val="1"/>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D683BD36-B2E0-E34D-A0C0-77A7165923F9}"/>
              </a:ext>
            </a:extLst>
          </p:cNvPr>
          <p:cNvSpPr>
            <a:spLocks noGrp="1"/>
          </p:cNvSpPr>
          <p:nvPr>
            <p:ph type="sldNum" sz="quarter" idx="16"/>
          </p:nvPr>
        </p:nvSpPr>
        <p:spPr/>
        <p:txBody>
          <a:bodyPr/>
          <a:lstStyle>
            <a:lvl1pPr>
              <a:defRPr/>
            </a:lvl1pPr>
          </a:lstStyle>
          <a:p>
            <a:pPr>
              <a:defRPr/>
            </a:pPr>
            <a:fld id="{16F0F2AA-7572-DC4D-AB68-865F32F517C3}" type="slidenum">
              <a:rPr lang="en-US"/>
              <a:pPr>
                <a:defRPr/>
              </a:pPr>
              <a:t>‹#›</a:t>
            </a:fld>
            <a:endParaRPr lang="en-US"/>
          </a:p>
        </p:txBody>
      </p:sp>
    </p:spTree>
    <p:extLst>
      <p:ext uri="{BB962C8B-B14F-4D97-AF65-F5344CB8AC3E}">
        <p14:creationId xmlns:p14="http://schemas.microsoft.com/office/powerpoint/2010/main" val="3526716827"/>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with photo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DC312F-B9C0-D744-AD30-A434A20A7DE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185" y="0"/>
            <a:ext cx="10283439" cy="6858000"/>
          </a:xfrm>
          <a:prstGeom prst="rect">
            <a:avLst/>
          </a:prstGeom>
        </p:spPr>
      </p:pic>
      <p:cxnSp>
        <p:nvCxnSpPr>
          <p:cNvPr id="6" name="Straight Connector 5">
            <a:extLst>
              <a:ext uri="{FF2B5EF4-FFF2-40B4-BE49-F238E27FC236}">
                <a16:creationId xmlns:a16="http://schemas.microsoft.com/office/drawing/2014/main" id="{C622D27A-F32D-EB48-9A03-1735E67359D1}"/>
              </a:ext>
              <a:ext uri="{C183D7F6-B498-43B3-948B-1728B52AA6E4}">
                <adec:decorative xmlns:adec="http://schemas.microsoft.com/office/drawing/2017/decorative" val="1"/>
              </a:ext>
            </a:extLst>
          </p:cNvPr>
          <p:cNvCxnSpPr>
            <a:cxnSpLocks/>
          </p:cNvCxnSpPr>
          <p:nvPr/>
        </p:nvCxnSpPr>
        <p:spPr>
          <a:xfrm>
            <a:off x="960438" y="555625"/>
            <a:ext cx="0" cy="5164138"/>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a:xfrm>
            <a:off x="1001680" y="574675"/>
            <a:ext cx="6135687" cy="2339975"/>
          </a:xfrm>
          <a:prstGeom prst="rect">
            <a:avLst/>
          </a:prstGeom>
          <a:solidFill>
            <a:schemeClr val="bg1"/>
          </a:solidFill>
        </p:spPr>
        <p:txBody>
          <a:bodyPr lIns="273600" tIns="180000" anchor="t" anchorCtr="0">
            <a:normAutofit/>
          </a:bodyPr>
          <a:lstStyle>
            <a:lvl1pPr>
              <a:defRPr sz="3600"/>
            </a:lvl1pPr>
          </a:lstStyle>
          <a:p>
            <a:r>
              <a:rPr lang="en-US"/>
              <a:t>Click to edit Master title style</a:t>
            </a:r>
          </a:p>
        </p:txBody>
      </p:sp>
      <p:sp>
        <p:nvSpPr>
          <p:cNvPr id="8" name="Content Placeholder 6">
            <a:extLst>
              <a:ext uri="{FF2B5EF4-FFF2-40B4-BE49-F238E27FC236}">
                <a16:creationId xmlns:a16="http://schemas.microsoft.com/office/drawing/2014/main" id="{BA9BF079-2451-A341-87BE-81C474B9E109}"/>
              </a:ext>
            </a:extLst>
          </p:cNvPr>
          <p:cNvSpPr>
            <a:spLocks noGrp="1"/>
          </p:cNvSpPr>
          <p:nvPr>
            <p:ph sz="quarter" idx="16" hasCustomPrompt="1"/>
          </p:nvPr>
        </p:nvSpPr>
        <p:spPr>
          <a:xfrm>
            <a:off x="1001680" y="2728885"/>
            <a:ext cx="6135688" cy="2990878"/>
          </a:xfrm>
          <a:prstGeom prst="rect">
            <a:avLst/>
          </a:prstGeom>
          <a:solidFill>
            <a:schemeClr val="bg1"/>
          </a:solidFill>
        </p:spPr>
        <p:txBody>
          <a:bodyPr lIns="27360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sp>
        <p:nvSpPr>
          <p:cNvPr id="9" name="Slide Number Placeholder 5">
            <a:extLst>
              <a:ext uri="{FF2B5EF4-FFF2-40B4-BE49-F238E27FC236}">
                <a16:creationId xmlns:a16="http://schemas.microsoft.com/office/drawing/2014/main" id="{3B299BF0-56A4-6243-9705-509FD3434C3D}"/>
              </a:ext>
            </a:extLst>
          </p:cNvPr>
          <p:cNvSpPr>
            <a:spLocks noGrp="1"/>
          </p:cNvSpPr>
          <p:nvPr>
            <p:ph type="sldNum" sz="quarter" idx="15"/>
          </p:nvPr>
        </p:nvSpPr>
        <p:spPr/>
        <p:txBody>
          <a:bodyPr/>
          <a:lstStyle>
            <a:lvl1pPr>
              <a:defRPr/>
            </a:lvl1pPr>
          </a:lstStyle>
          <a:p>
            <a:pPr>
              <a:defRPr/>
            </a:pPr>
            <a:fld id="{6F595438-EECC-A345-B33C-CAAAFDC6CD59}" type="slidenum">
              <a:rPr lang="en-US"/>
              <a:pPr>
                <a:defRPr/>
              </a:pPr>
              <a:t>‹#›</a:t>
            </a:fld>
            <a:endParaRPr lang="en-US"/>
          </a:p>
        </p:txBody>
      </p:sp>
    </p:spTree>
    <p:extLst>
      <p:ext uri="{BB962C8B-B14F-4D97-AF65-F5344CB8AC3E}">
        <p14:creationId xmlns:p14="http://schemas.microsoft.com/office/powerpoint/2010/main" val="3226305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EW Content slide with photo 2.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7A58855-A5D2-4F64-98FE-895EDDFE9C2A}"/>
              </a:ext>
            </a:extLst>
          </p:cNvPr>
          <p:cNvSpPr>
            <a:spLocks noGrp="1"/>
          </p:cNvSpPr>
          <p:nvPr>
            <p:ph type="pic" sz="quarter" idx="17" hasCustomPrompt="1"/>
          </p:nvPr>
        </p:nvSpPr>
        <p:spPr>
          <a:xfrm>
            <a:off x="1901825" y="0"/>
            <a:ext cx="10290175" cy="6858000"/>
          </a:xfrm>
          <a:prstGeom prst="rect">
            <a:avLst/>
          </a:prstGeom>
          <a:solidFill>
            <a:srgbClr val="A3ACAC"/>
          </a:solidFill>
        </p:spPr>
        <p:txBody>
          <a:bodyPr/>
          <a:lstStyle>
            <a:lvl1pPr marL="0" indent="0" algn="ctr">
              <a:buNone/>
              <a:defRPr/>
            </a:lvl1pPr>
          </a:lstStyle>
          <a:p>
            <a:r>
              <a:rPr lang="en-US"/>
              <a:t>Click to insert picture</a:t>
            </a:r>
          </a:p>
        </p:txBody>
      </p:sp>
      <p:sp>
        <p:nvSpPr>
          <p:cNvPr id="7" name="Title 1"/>
          <p:cNvSpPr>
            <a:spLocks noGrp="1"/>
          </p:cNvSpPr>
          <p:nvPr>
            <p:ph type="title"/>
          </p:nvPr>
        </p:nvSpPr>
        <p:spPr>
          <a:xfrm>
            <a:off x="1003613" y="555625"/>
            <a:ext cx="6092510" cy="2273300"/>
          </a:xfrm>
          <a:prstGeom prst="rect">
            <a:avLst/>
          </a:prstGeom>
          <a:solidFill>
            <a:schemeClr val="bg1"/>
          </a:solidFill>
        </p:spPr>
        <p:txBody>
          <a:bodyPr lIns="273600" tIns="180000" anchor="t" anchorCtr="0">
            <a:normAutofit/>
          </a:bodyPr>
          <a:lstStyle>
            <a:lvl1pPr>
              <a:spcBef>
                <a:spcPts val="0"/>
              </a:spcBef>
              <a:defRPr sz="3600"/>
            </a:lvl1pPr>
          </a:lstStyle>
          <a:p>
            <a:r>
              <a:rPr lang="en-US"/>
              <a:t>Click to edit Master title style</a:t>
            </a:r>
          </a:p>
        </p:txBody>
      </p:sp>
      <p:sp>
        <p:nvSpPr>
          <p:cNvPr id="8" name="Content Placeholder 6">
            <a:extLst>
              <a:ext uri="{FF2B5EF4-FFF2-40B4-BE49-F238E27FC236}">
                <a16:creationId xmlns:a16="http://schemas.microsoft.com/office/drawing/2014/main" id="{BA9BF079-2451-A341-87BE-81C474B9E109}"/>
              </a:ext>
            </a:extLst>
          </p:cNvPr>
          <p:cNvSpPr>
            <a:spLocks noGrp="1"/>
          </p:cNvSpPr>
          <p:nvPr>
            <p:ph sz="quarter" idx="16" hasCustomPrompt="1"/>
          </p:nvPr>
        </p:nvSpPr>
        <p:spPr>
          <a:xfrm>
            <a:off x="1003881" y="2728912"/>
            <a:ext cx="6073913" cy="2990851"/>
          </a:xfrm>
          <a:prstGeom prst="rect">
            <a:avLst/>
          </a:prstGeom>
          <a:solidFill>
            <a:schemeClr val="bg1"/>
          </a:solidFill>
        </p:spPr>
        <p:txBody>
          <a:bodyPr lIns="273600" tIns="9144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6" name="Straight Connector 5">
            <a:extLst>
              <a:ext uri="{FF2B5EF4-FFF2-40B4-BE49-F238E27FC236}">
                <a16:creationId xmlns:a16="http://schemas.microsoft.com/office/drawing/2014/main" id="{C622D27A-F32D-EB48-9A03-1735E67359D1}"/>
              </a:ext>
              <a:ext uri="{C183D7F6-B498-43B3-948B-1728B52AA6E4}">
                <adec:decorative xmlns:adec="http://schemas.microsoft.com/office/drawing/2017/decorative" val="1"/>
              </a:ext>
            </a:extLst>
          </p:cNvPr>
          <p:cNvCxnSpPr>
            <a:cxnSpLocks/>
          </p:cNvCxnSpPr>
          <p:nvPr/>
        </p:nvCxnSpPr>
        <p:spPr>
          <a:xfrm>
            <a:off x="960438" y="555625"/>
            <a:ext cx="0" cy="5164138"/>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3B299BF0-56A4-6243-9705-509FD3434C3D}"/>
              </a:ext>
            </a:extLst>
          </p:cNvPr>
          <p:cNvSpPr>
            <a:spLocks noGrp="1"/>
          </p:cNvSpPr>
          <p:nvPr>
            <p:ph type="sldNum" sz="quarter" idx="15"/>
          </p:nvPr>
        </p:nvSpPr>
        <p:spPr/>
        <p:txBody>
          <a:bodyPr/>
          <a:lstStyle>
            <a:lvl1pPr>
              <a:defRPr/>
            </a:lvl1pPr>
          </a:lstStyle>
          <a:p>
            <a:pPr>
              <a:defRPr/>
            </a:pPr>
            <a:fld id="{6F595438-EECC-A345-B33C-CAAAFDC6CD59}" type="slidenum">
              <a:rPr lang="en-US"/>
              <a:pPr>
                <a:defRPr/>
              </a:pPr>
              <a:t>‹#›</a:t>
            </a:fld>
            <a:endParaRPr lang="en-US"/>
          </a:p>
        </p:txBody>
      </p:sp>
    </p:spTree>
    <p:extLst>
      <p:ext uri="{BB962C8B-B14F-4D97-AF65-F5344CB8AC3E}">
        <p14:creationId xmlns:p14="http://schemas.microsoft.com/office/powerpoint/2010/main" val="1832148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with photo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851D66-1278-2749-A103-F9649921487C}"/>
              </a:ext>
              <a:ext uri="{C183D7F6-B498-43B3-948B-1728B52AA6E4}">
                <adec:decorative xmlns:adec="http://schemas.microsoft.com/office/drawing/2017/decorative" val="1"/>
              </a:ext>
            </a:extLst>
          </p:cNvPr>
          <p:cNvSpPr/>
          <p:nvPr userDrawn="1"/>
        </p:nvSpPr>
        <p:spPr>
          <a:xfrm>
            <a:off x="10208821" y="-1"/>
            <a:ext cx="1983179" cy="339634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6D0442BF-1B48-8B43-BC34-80C73F38FC7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226366" y="0"/>
            <a:ext cx="8885581" cy="5705061"/>
          </a:xfrm>
          <a:prstGeom prst="rect">
            <a:avLst/>
          </a:prstGeom>
        </p:spPr>
      </p:pic>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0" y="2257063"/>
            <a:ext cx="4064000" cy="46009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723991" y="1698171"/>
            <a:ext cx="4381228" cy="1877247"/>
          </a:xfrm>
          <a:prstGeom prst="rect">
            <a:avLst/>
          </a:prstGeom>
          <a:solidFill>
            <a:schemeClr val="bg1"/>
          </a:solidFill>
        </p:spPr>
        <p:txBody>
          <a:bodyPr lIns="274320" tIns="182880" rIns="274320" anchor="t" anchorCtr="0">
            <a:normAutofit/>
          </a:bodyPr>
          <a:lstStyle>
            <a:lvl1pPr>
              <a:defRPr sz="3600"/>
            </a:lvl1pPr>
          </a:lstStyle>
          <a:p>
            <a:r>
              <a:rPr lang="en-US"/>
              <a:t>Click to add title</a:t>
            </a:r>
          </a:p>
        </p:txBody>
      </p:sp>
      <p:sp>
        <p:nvSpPr>
          <p:cNvPr id="7" name="Content Placeholder 6">
            <a:extLst>
              <a:ext uri="{FF2B5EF4-FFF2-40B4-BE49-F238E27FC236}">
                <a16:creationId xmlns:a16="http://schemas.microsoft.com/office/drawing/2014/main" id="{2A5CFF35-7F70-D343-A37F-864CE104FBED}"/>
              </a:ext>
            </a:extLst>
          </p:cNvPr>
          <p:cNvSpPr>
            <a:spLocks noGrp="1"/>
          </p:cNvSpPr>
          <p:nvPr>
            <p:ph sz="quarter" idx="16" hasCustomPrompt="1"/>
          </p:nvPr>
        </p:nvSpPr>
        <p:spPr>
          <a:xfrm>
            <a:off x="723991" y="3555577"/>
            <a:ext cx="4381228" cy="2822074"/>
          </a:xfrm>
          <a:prstGeom prst="rect">
            <a:avLst/>
          </a:prstGeom>
          <a:solidFill>
            <a:schemeClr val="bg1"/>
          </a:solidFill>
        </p:spPr>
        <p:txBody>
          <a:bodyPr lIns="27432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686917" y="1678329"/>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3616671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EW Content slide with photo 1.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EFADC4-EC7F-BB47-A249-3856E0233A27}"/>
              </a:ext>
              <a:ext uri="{C183D7F6-B498-43B3-948B-1728B52AA6E4}">
                <adec:decorative xmlns:adec="http://schemas.microsoft.com/office/drawing/2017/decorative" val="1"/>
              </a:ext>
            </a:extLst>
          </p:cNvPr>
          <p:cNvSpPr/>
          <p:nvPr userDrawn="1"/>
        </p:nvSpPr>
        <p:spPr>
          <a:xfrm>
            <a:off x="10208821" y="-1"/>
            <a:ext cx="1983179" cy="339634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Picture Placeholder 7">
            <a:extLst>
              <a:ext uri="{FF2B5EF4-FFF2-40B4-BE49-F238E27FC236}">
                <a16:creationId xmlns:a16="http://schemas.microsoft.com/office/drawing/2014/main" id="{922AF418-C0A7-434D-97D1-E711909142E8}"/>
              </a:ext>
            </a:extLst>
          </p:cNvPr>
          <p:cNvSpPr>
            <a:spLocks noGrp="1"/>
          </p:cNvSpPr>
          <p:nvPr>
            <p:ph type="pic" sz="quarter" idx="17" hasCustomPrompt="1"/>
          </p:nvPr>
        </p:nvSpPr>
        <p:spPr>
          <a:xfrm>
            <a:off x="2225675" y="0"/>
            <a:ext cx="8886825" cy="5716361"/>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0" y="2257063"/>
            <a:ext cx="4064000" cy="46009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718468" y="1687945"/>
            <a:ext cx="4361337" cy="1820429"/>
          </a:xfrm>
          <a:prstGeom prst="rect">
            <a:avLst/>
          </a:prstGeom>
          <a:solidFill>
            <a:schemeClr val="bg1"/>
          </a:solidFill>
        </p:spPr>
        <p:txBody>
          <a:bodyPr lIns="273600" tIns="180000" rIns="182880" bIns="46800" anchor="t" anchorCtr="0">
            <a:normAutofit/>
          </a:bodyPr>
          <a:lstStyle>
            <a:lvl1pPr>
              <a:defRPr sz="3600"/>
            </a:lvl1pPr>
          </a:lstStyle>
          <a:p>
            <a:r>
              <a:rPr lang="en-US"/>
              <a:t>Click to add title</a:t>
            </a:r>
          </a:p>
        </p:txBody>
      </p:sp>
      <p:sp>
        <p:nvSpPr>
          <p:cNvPr id="7" name="Content Placeholder 6">
            <a:extLst>
              <a:ext uri="{FF2B5EF4-FFF2-40B4-BE49-F238E27FC236}">
                <a16:creationId xmlns:a16="http://schemas.microsoft.com/office/drawing/2014/main" id="{2A5CFF35-7F70-D343-A37F-864CE104FBED}"/>
              </a:ext>
            </a:extLst>
          </p:cNvPr>
          <p:cNvSpPr>
            <a:spLocks noGrp="1"/>
          </p:cNvSpPr>
          <p:nvPr>
            <p:ph sz="quarter" idx="16" hasCustomPrompt="1"/>
          </p:nvPr>
        </p:nvSpPr>
        <p:spPr>
          <a:xfrm>
            <a:off x="718467" y="3508375"/>
            <a:ext cx="4361337" cy="2869276"/>
          </a:xfrm>
          <a:prstGeom prst="rect">
            <a:avLst/>
          </a:prstGeom>
          <a:solidFill>
            <a:schemeClr val="bg1"/>
          </a:solidFill>
        </p:spPr>
        <p:txBody>
          <a:bodyPr lIns="274320" tIns="9144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686917" y="1678329"/>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35843255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with photo 1.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2B1CBC-EB73-B140-9941-D9E961F1B730}"/>
              </a:ext>
              <a:ext uri="{C183D7F6-B498-43B3-948B-1728B52AA6E4}">
                <adec:decorative xmlns:adec="http://schemas.microsoft.com/office/drawing/2017/decorative" val="1"/>
              </a:ext>
            </a:extLst>
          </p:cNvPr>
          <p:cNvSpPr/>
          <p:nvPr userDrawn="1"/>
        </p:nvSpPr>
        <p:spPr>
          <a:xfrm>
            <a:off x="0" y="0"/>
            <a:ext cx="1983179" cy="339634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0E494689-C6C2-A64B-8C35-09134E0C51D7}"/>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4034" y="0"/>
            <a:ext cx="9093867" cy="5705061"/>
          </a:xfrm>
          <a:prstGeom prst="rect">
            <a:avLst/>
          </a:prstGeom>
        </p:spPr>
      </p:pic>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8166265" y="2257063"/>
            <a:ext cx="4025735" cy="46009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6997330" y="1601603"/>
            <a:ext cx="4651777" cy="1827397"/>
          </a:xfrm>
          <a:prstGeom prst="rect">
            <a:avLst/>
          </a:prstGeom>
          <a:solidFill>
            <a:schemeClr val="bg1"/>
          </a:solidFill>
        </p:spPr>
        <p:txBody>
          <a:bodyPr lIns="273600" tIns="180000" bIns="46800" anchor="t" anchorCtr="0">
            <a:normAutofit/>
          </a:bodyPr>
          <a:lstStyle>
            <a:lvl1pPr>
              <a:defRPr sz="3600"/>
            </a:lvl1pPr>
          </a:lstStyle>
          <a:p>
            <a:r>
              <a:rPr lang="en-US"/>
              <a:t>Click to add title</a:t>
            </a:r>
          </a:p>
        </p:txBody>
      </p:sp>
      <p:sp>
        <p:nvSpPr>
          <p:cNvPr id="11" name="Content Placeholder 6">
            <a:extLst>
              <a:ext uri="{FF2B5EF4-FFF2-40B4-BE49-F238E27FC236}">
                <a16:creationId xmlns:a16="http://schemas.microsoft.com/office/drawing/2014/main" id="{38256B0E-5F5C-094C-858F-44441C2ED7EE}"/>
              </a:ext>
            </a:extLst>
          </p:cNvPr>
          <p:cNvSpPr>
            <a:spLocks noGrp="1"/>
          </p:cNvSpPr>
          <p:nvPr>
            <p:ph sz="quarter" idx="16" hasCustomPrompt="1"/>
          </p:nvPr>
        </p:nvSpPr>
        <p:spPr>
          <a:xfrm>
            <a:off x="6997330" y="3429000"/>
            <a:ext cx="4651777" cy="2871925"/>
          </a:xfrm>
          <a:prstGeom prst="rect">
            <a:avLst/>
          </a:prstGeom>
          <a:solidFill>
            <a:schemeClr val="bg1"/>
          </a:solidFill>
        </p:spPr>
        <p:txBody>
          <a:bodyPr lIns="27360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11686759" y="1601603"/>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2109508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ew Content slide with photo 1.4">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018BA40-E181-5841-87C4-F22942E4215F}"/>
              </a:ext>
              <a:ext uri="{C183D7F6-B498-43B3-948B-1728B52AA6E4}">
                <adec:decorative xmlns:adec="http://schemas.microsoft.com/office/drawing/2017/decorative" val="1"/>
              </a:ext>
            </a:extLst>
          </p:cNvPr>
          <p:cNvSpPr/>
          <p:nvPr userDrawn="1"/>
        </p:nvSpPr>
        <p:spPr>
          <a:xfrm>
            <a:off x="0" y="-1"/>
            <a:ext cx="1983179" cy="339634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Picture Placeholder 6">
            <a:extLst>
              <a:ext uri="{FF2B5EF4-FFF2-40B4-BE49-F238E27FC236}">
                <a16:creationId xmlns:a16="http://schemas.microsoft.com/office/drawing/2014/main" id="{043398AF-B101-4BBC-9DEC-D84DFFCAA97B}"/>
              </a:ext>
            </a:extLst>
          </p:cNvPr>
          <p:cNvSpPr>
            <a:spLocks noGrp="1"/>
          </p:cNvSpPr>
          <p:nvPr>
            <p:ph type="pic" sz="quarter" idx="17" hasCustomPrompt="1"/>
          </p:nvPr>
        </p:nvSpPr>
        <p:spPr>
          <a:xfrm>
            <a:off x="974725" y="0"/>
            <a:ext cx="9093200" cy="5705475"/>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8166265" y="2257063"/>
            <a:ext cx="4025735" cy="46009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6971552" y="1601604"/>
            <a:ext cx="4684490" cy="1899800"/>
          </a:xfrm>
          <a:prstGeom prst="rect">
            <a:avLst/>
          </a:prstGeom>
          <a:solidFill>
            <a:schemeClr val="bg1"/>
          </a:solidFill>
        </p:spPr>
        <p:txBody>
          <a:bodyPr lIns="273600" tIns="180000" anchor="t" anchorCtr="0">
            <a:normAutofit/>
          </a:bodyPr>
          <a:lstStyle>
            <a:lvl1pPr>
              <a:defRPr sz="3600"/>
            </a:lvl1pPr>
          </a:lstStyle>
          <a:p>
            <a:r>
              <a:rPr lang="en-US"/>
              <a:t>Click to add title</a:t>
            </a:r>
          </a:p>
        </p:txBody>
      </p:sp>
      <p:sp>
        <p:nvSpPr>
          <p:cNvPr id="11" name="Content Placeholder 6">
            <a:extLst>
              <a:ext uri="{FF2B5EF4-FFF2-40B4-BE49-F238E27FC236}">
                <a16:creationId xmlns:a16="http://schemas.microsoft.com/office/drawing/2014/main" id="{38256B0E-5F5C-094C-858F-44441C2ED7EE}"/>
              </a:ext>
            </a:extLst>
          </p:cNvPr>
          <p:cNvSpPr>
            <a:spLocks noGrp="1"/>
          </p:cNvSpPr>
          <p:nvPr>
            <p:ph sz="quarter" idx="16" hasCustomPrompt="1"/>
          </p:nvPr>
        </p:nvSpPr>
        <p:spPr>
          <a:xfrm>
            <a:off x="6971553" y="3448322"/>
            <a:ext cx="4684489" cy="2852603"/>
          </a:xfrm>
          <a:prstGeom prst="rect">
            <a:avLst/>
          </a:prstGeom>
          <a:solidFill>
            <a:schemeClr val="bg1"/>
          </a:solidFill>
        </p:spPr>
        <p:txBody>
          <a:bodyPr lIns="273600" tIns="9144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cxnSp>
        <p:nvCxnSpPr>
          <p:cNvPr id="16" name="Straight Connector 15">
            <a:extLst>
              <a:ext uri="{FF2B5EF4-FFF2-40B4-BE49-F238E27FC236}">
                <a16:creationId xmlns:a16="http://schemas.microsoft.com/office/drawing/2014/main" id="{40FC61BE-60FD-9F4B-89C7-4C1733B8C598}"/>
              </a:ext>
              <a:ext uri="{C183D7F6-B498-43B3-948B-1728B52AA6E4}">
                <adec:decorative xmlns:adec="http://schemas.microsoft.com/office/drawing/2017/decorative" val="1"/>
              </a:ext>
            </a:extLst>
          </p:cNvPr>
          <p:cNvCxnSpPr/>
          <p:nvPr userDrawn="1"/>
        </p:nvCxnSpPr>
        <p:spPr>
          <a:xfrm>
            <a:off x="11686759" y="1601603"/>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296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922B5C-BA05-9E4D-8439-B23F209A3742}"/>
              </a:ext>
            </a:extLst>
          </p:cNvPr>
          <p:cNvSpPr/>
          <p:nvPr/>
        </p:nvSpPr>
        <p:spPr>
          <a:xfrm>
            <a:off x="2028825" y="0"/>
            <a:ext cx="1016317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 name="Straight Connector 4">
            <a:extLst>
              <a:ext uri="{FF2B5EF4-FFF2-40B4-BE49-F238E27FC236}">
                <a16:creationId xmlns:a16="http://schemas.microsoft.com/office/drawing/2014/main" id="{FC347114-1E37-9846-A432-8906A41702B0}"/>
              </a:ext>
            </a:extLst>
          </p:cNvPr>
          <p:cNvCxnSpPr>
            <a:cxnSpLocks/>
          </p:cNvCxnSpPr>
          <p:nvPr/>
        </p:nvCxnSpPr>
        <p:spPr>
          <a:xfrm flipV="1">
            <a:off x="992188" y="1706563"/>
            <a:ext cx="0" cy="2887662"/>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630512D-8768-8140-AE61-8D3F982A0577}"/>
              </a:ext>
            </a:extLst>
          </p:cNvPr>
          <p:cNvSpPr>
            <a:spLocks noGrp="1"/>
          </p:cNvSpPr>
          <p:nvPr>
            <p:ph type="sldNum" sz="quarter" idx="10"/>
          </p:nvPr>
        </p:nvSpPr>
        <p:spPr/>
        <p:txBody>
          <a:bodyPr/>
          <a:lstStyle>
            <a:lvl1pPr>
              <a:defRPr/>
            </a:lvl1pPr>
          </a:lstStyle>
          <a:p>
            <a:pPr>
              <a:defRPr/>
            </a:pPr>
            <a:fld id="{C7D9D03B-B0CE-F149-B9E8-CD52DE1054E7}" type="slidenum">
              <a:rPr lang="en-US"/>
              <a:pPr>
                <a:defRPr/>
              </a:pPr>
              <a:t>‹#›</a:t>
            </a:fld>
            <a:endParaRPr lang="en-US"/>
          </a:p>
        </p:txBody>
      </p:sp>
      <p:sp>
        <p:nvSpPr>
          <p:cNvPr id="2" name="Rectangle 1">
            <a:extLst>
              <a:ext uri="{FF2B5EF4-FFF2-40B4-BE49-F238E27FC236}">
                <a16:creationId xmlns:a16="http://schemas.microsoft.com/office/drawing/2014/main" id="{898DE12B-F318-0044-A300-BB4D3DE09E68}"/>
              </a:ext>
            </a:extLst>
          </p:cNvPr>
          <p:cNvSpPr/>
          <p:nvPr userDrawn="1"/>
        </p:nvSpPr>
        <p:spPr>
          <a:xfrm>
            <a:off x="1035170" y="1701800"/>
            <a:ext cx="6858758" cy="2887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D8E748F9-4DD9-C84B-BA2C-5BA2008DB998}"/>
              </a:ext>
            </a:extLst>
          </p:cNvPr>
          <p:cNvSpPr>
            <a:spLocks noGrp="1"/>
          </p:cNvSpPr>
          <p:nvPr>
            <p:ph type="title" hasCustomPrompt="1"/>
          </p:nvPr>
        </p:nvSpPr>
        <p:spPr>
          <a:xfrm>
            <a:off x="1035170" y="1701800"/>
            <a:ext cx="6901736" cy="2887662"/>
          </a:xfrm>
          <a:prstGeom prst="rect">
            <a:avLst/>
          </a:prstGeom>
          <a:solidFill>
            <a:schemeClr val="bg1"/>
          </a:solidFill>
        </p:spPr>
        <p:txBody>
          <a:bodyPr lIns="273600" tIns="180000" rIns="182880" bIns="46800" anchor="ctr" anchorCtr="0">
            <a:normAutofit/>
          </a:bodyPr>
          <a:lstStyle>
            <a:lvl1pPr>
              <a:defRPr sz="5400"/>
            </a:lvl1pPr>
          </a:lstStyle>
          <a:p>
            <a:r>
              <a:rPr lang="en-US"/>
              <a:t>Click to edit Divider title style</a:t>
            </a:r>
          </a:p>
        </p:txBody>
      </p:sp>
    </p:spTree>
    <p:extLst>
      <p:ext uri="{BB962C8B-B14F-4D97-AF65-F5344CB8AC3E}">
        <p14:creationId xmlns:p14="http://schemas.microsoft.com/office/powerpoint/2010/main" val="10259702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3" name="Picture 3" descr="Pearson Logo&#10;&#10;Description automatically generated with medium confidence">
            <a:extLst>
              <a:ext uri="{FF2B5EF4-FFF2-40B4-BE49-F238E27FC236}">
                <a16:creationId xmlns:a16="http://schemas.microsoft.com/office/drawing/2014/main" id="{08A350FE-0EC2-E14A-9D3E-CB51507DCC5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84613" y="1432628"/>
            <a:ext cx="438785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DF612D3-C737-F54B-B339-E0F7609EDD5A}"/>
              </a:ext>
            </a:extLst>
          </p:cNvPr>
          <p:cNvSpPr txBox="1"/>
          <p:nvPr userDrawn="1"/>
        </p:nvSpPr>
        <p:spPr>
          <a:xfrm>
            <a:off x="5464885" y="2122077"/>
            <a:ext cx="1183341" cy="184666"/>
          </a:xfrm>
          <a:prstGeom prst="rect">
            <a:avLst/>
          </a:prstGeom>
          <a:noFill/>
        </p:spPr>
        <p:txBody>
          <a:bodyPr wrap="square" rtlCol="0">
            <a:spAutoFit/>
          </a:bodyPr>
          <a:lstStyle/>
          <a:p>
            <a:pPr algn="ctr"/>
            <a:r>
              <a:rPr lang="en-US" sz="600" b="0" i="0">
                <a:solidFill>
                  <a:srgbClr val="007FA3"/>
                </a:solidFill>
                <a:latin typeface="Open Sans Light" panose="020B0306030504020204" pitchFamily="34" charset="0"/>
                <a:ea typeface="Open Sans Light" panose="020B0306030504020204" pitchFamily="34" charset="0"/>
                <a:cs typeface="Open Sans Light" panose="020B0306030504020204" pitchFamily="34" charset="0"/>
              </a:rPr>
              <a:t>End of presentation</a:t>
            </a:r>
          </a:p>
        </p:txBody>
      </p:sp>
      <p:sp>
        <p:nvSpPr>
          <p:cNvPr id="4" name="Slide Number Placeholder 5">
            <a:extLst>
              <a:ext uri="{FF2B5EF4-FFF2-40B4-BE49-F238E27FC236}">
                <a16:creationId xmlns:a16="http://schemas.microsoft.com/office/drawing/2014/main" id="{290F0966-B511-B84F-9F28-A57A718120A8}"/>
              </a:ext>
            </a:extLst>
          </p:cNvPr>
          <p:cNvSpPr>
            <a:spLocks noGrp="1"/>
          </p:cNvSpPr>
          <p:nvPr>
            <p:ph type="sldNum" sz="quarter" idx="10"/>
          </p:nvPr>
        </p:nvSpPr>
        <p:spPr/>
        <p:txBody>
          <a:bodyPr/>
          <a:lstStyle>
            <a:lvl1pPr>
              <a:defRPr/>
            </a:lvl1pPr>
          </a:lstStyle>
          <a:p>
            <a:pPr>
              <a:defRPr/>
            </a:pPr>
            <a:fld id="{CE280C5F-12B6-0A4C-9B93-F09F5C5E9F87}" type="slidenum">
              <a:rPr lang="en-US"/>
              <a:pPr>
                <a:defRPr/>
              </a:pPr>
              <a:t>‹#›</a:t>
            </a:fld>
            <a:endParaRPr lang="en-US"/>
          </a:p>
        </p:txBody>
      </p:sp>
    </p:spTree>
    <p:extLst>
      <p:ext uri="{BB962C8B-B14F-4D97-AF65-F5344CB8AC3E}">
        <p14:creationId xmlns:p14="http://schemas.microsoft.com/office/powerpoint/2010/main" val="1231809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Lst>
          </p:cNvPr>
          <p:cNvSpPr/>
          <p:nvPr/>
        </p:nvSpPr>
        <p:spPr>
          <a:xfrm>
            <a:off x="0" y="555625"/>
            <a:ext cx="1019175" cy="11588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i="0">
              <a:latin typeface="Arial" panose="020B0604020202020204" pitchFamily="34" charset="0"/>
            </a:endParaRPr>
          </a:p>
        </p:txBody>
      </p:sp>
      <p:cxnSp>
        <p:nvCxnSpPr>
          <p:cNvPr id="5" name="Straight Connector 4">
            <a:extLst>
              <a:ext uri="{FF2B5EF4-FFF2-40B4-BE49-F238E27FC236}">
                <a16:creationId xmlns:a16="http://schemas.microsoft.com/office/drawing/2014/main" id="{4AC23712-3DEB-F145-81F4-D8A1E3A471B2}"/>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b="0" i="0"/>
            </a:lvl1pPr>
          </a:lstStyle>
          <a:p>
            <a:pPr>
              <a:defRPr/>
            </a:pPr>
            <a:fld id="{EEAC2BAD-9516-2B47-9900-7FC05ED2F002}" type="slidenum">
              <a:rPr lang="en-US" smtClean="0"/>
              <a:pPr>
                <a:defRPr/>
              </a:pPr>
              <a:t>‹#›</a:t>
            </a:fld>
            <a:endParaRPr lang="en-US"/>
          </a:p>
        </p:txBody>
      </p:sp>
      <p:sp>
        <p:nvSpPr>
          <p:cNvPr id="8" name="Text Placeholder 3"/>
          <p:cNvSpPr>
            <a:spLocks noGrp="1"/>
          </p:cNvSpPr>
          <p:nvPr>
            <p:ph type="body" sz="half" idx="14"/>
          </p:nvPr>
        </p:nvSpPr>
        <p:spPr>
          <a:xfrm>
            <a:off x="1183729" y="1828800"/>
            <a:ext cx="9966872" cy="3927978"/>
          </a:xfrm>
          <a:prstGeom prst="rect">
            <a:avLst/>
          </a:prstGeom>
        </p:spPr>
        <p:txBody>
          <a:bodyPr>
            <a:normAutofit/>
          </a:bodyPr>
          <a:lstStyle>
            <a:lvl1pPr marL="0" marR="0" indent="0" algn="l" defTabSz="685800" rtl="0" eaLnBrk="1" fontAlgn="auto" latinLnBrk="0" hangingPunct="1">
              <a:lnSpc>
                <a:spcPct val="90000"/>
              </a:lnSpc>
              <a:spcBef>
                <a:spcPts val="750"/>
              </a:spcBef>
              <a:spcAft>
                <a:spcPts val="1200"/>
              </a:spcAft>
              <a:buClrTx/>
              <a:buSzTx/>
              <a:buFontTx/>
              <a:buNone/>
              <a:tabLst/>
              <a:defRPr sz="1600" b="0" i="0">
                <a:latin typeface="Arial" panose="020B0604020202020204" pitchFamily="34" charset="0"/>
                <a:ea typeface="Open Sans Light" panose="020B0306030504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a:p>
            <a:pPr marL="0" marR="0" lvl="0" indent="0" algn="l" defTabSz="685800" rtl="0" eaLnBrk="1" fontAlgn="auto" latinLnBrk="0" hangingPunct="1">
              <a:lnSpc>
                <a:spcPct val="90000"/>
              </a:lnSpc>
              <a:spcBef>
                <a:spcPts val="750"/>
              </a:spcBef>
              <a:spcAft>
                <a:spcPts val="1200"/>
              </a:spcAft>
              <a:buClrTx/>
              <a:buSzTx/>
              <a:buFontTx/>
              <a:buNone/>
              <a:tabLst/>
              <a:defRPr/>
            </a:pPr>
            <a:r>
              <a:rPr lang="en-US"/>
              <a:t>Click to edit Master text styles</a:t>
            </a:r>
          </a:p>
          <a:p>
            <a:pPr lvl="0"/>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b="0" i="0">
                <a:latin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959723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a:t>
            </a:fld>
            <a:endParaRPr lang="en-US"/>
          </a:p>
        </p:txBody>
      </p:sp>
    </p:spTree>
    <p:extLst>
      <p:ext uri="{BB962C8B-B14F-4D97-AF65-F5344CB8AC3E}">
        <p14:creationId xmlns:p14="http://schemas.microsoft.com/office/powerpoint/2010/main" val="17511362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slide-accessib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541525-2E6D-49C0-8779-13EE63536E12}"/>
              </a:ext>
            </a:extLst>
          </p:cNvPr>
          <p:cNvSpPr>
            <a:spLocks noGrp="1"/>
          </p:cNvSpPr>
          <p:nvPr>
            <p:ph type="sldNum" sz="quarter" idx="12"/>
          </p:nvPr>
        </p:nvSpPr>
        <p:spPr>
          <a:xfrm>
            <a:off x="9159240" y="6311900"/>
            <a:ext cx="2743200" cy="365125"/>
          </a:xfrm>
          <a:prstGeom prst="rect">
            <a:avLst/>
          </a:prstGeom>
        </p:spPr>
        <p:txBody>
          <a:bodyPr/>
          <a:lstStyle/>
          <a:p>
            <a:fld id="{F9A32ACD-E19E-41C2-B7E1-C19650DECB95}" type="slidenum">
              <a:rPr lang="en-US" smtClean="0"/>
              <a:t>‹#›</a:t>
            </a:fld>
            <a:endParaRPr lang="en-US"/>
          </a:p>
        </p:txBody>
      </p:sp>
      <p:pic>
        <p:nvPicPr>
          <p:cNvPr id="6" name="Picture 3" descr="Pearson Logo&#10;&#10;Description automatically generated with medium confidence">
            <a:extLst>
              <a:ext uri="{FF2B5EF4-FFF2-40B4-BE49-F238E27FC236}">
                <a16:creationId xmlns:a16="http://schemas.microsoft.com/office/drawing/2014/main" id="{BB2481F5-D62B-44C1-B85A-CDB0279C59F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884613" y="1417638"/>
            <a:ext cx="4387850" cy="3467100"/>
          </a:xfrm>
          <a:prstGeom prst="rect">
            <a:avLst/>
          </a:prstGeom>
          <a:solidFill>
            <a:schemeClr val="bg1"/>
          </a:solidFill>
          <a:ln>
            <a:noFill/>
          </a:ln>
        </p:spPr>
      </p:pic>
    </p:spTree>
    <p:extLst>
      <p:ext uri="{BB962C8B-B14F-4D97-AF65-F5344CB8AC3E}">
        <p14:creationId xmlns:p14="http://schemas.microsoft.com/office/powerpoint/2010/main" val="3678589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70621468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513436086"/>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4145585084"/>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98045209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1456032904"/>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291620533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46775579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686669102"/>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9333981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86559147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16915089"/>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756529559"/>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679370476"/>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9826424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98152614"/>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76365650"/>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15607516"/>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4887124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93594734"/>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84308266"/>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32339661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7734736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7" y="0"/>
            <a:ext cx="12193473" cy="6858000"/>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00229272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1" y="0"/>
            <a:ext cx="12188951" cy="6855456"/>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226617004"/>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292949695"/>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079192283"/>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65419350"/>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57250382"/>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02569644"/>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657859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970876848"/>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004475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37649926"/>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96515205"/>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4971906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977138220"/>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062748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5592026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84113247"/>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01751127"/>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230331969"/>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24735740"/>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829"/>
            <a:ext cx="12192000" cy="6857172"/>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08628947"/>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239105820"/>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70666890"/>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1160724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216358864"/>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en-GB" noProof="0"/>
              <a:t>Click icon to add table</a:t>
            </a:r>
            <a:endParaRPr lang="en-US" noProof="0"/>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683966479"/>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en-GB" noProof="0"/>
              <a:t>Click icon to add chart</a:t>
            </a:r>
            <a:endParaRPr lang="en-US" noProof="0"/>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939341843"/>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769396807"/>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19972864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24598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210954962"/>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64358591"/>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704999925"/>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084260441"/>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9910745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04323848"/>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13323019"/>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82632665"/>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3667739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38986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320753871"/>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601463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529197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1528733542"/>
      </p:ext>
    </p:extLst>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4202459095"/>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59508667"/>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66938588"/>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a:t>
            </a:fld>
            <a:endParaRPr lang="en-US"/>
          </a:p>
        </p:txBody>
      </p:sp>
    </p:spTree>
    <p:extLst>
      <p:ext uri="{BB962C8B-B14F-4D97-AF65-F5344CB8AC3E}">
        <p14:creationId xmlns:p14="http://schemas.microsoft.com/office/powerpoint/2010/main" val="33226526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r:embed="rId16">
                <a:extLst>
                  <a:ext uri="{96DAC541-7B7A-43D3-8B79-37D633B846F1}">
                    <asvg:svgBlip xmlns:asvg="http://schemas.microsoft.com/office/drawing/2016/SVG/main" r:embed="rId17"/>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r:embed="rId18">
                <a:extLst>
                  <a:ext uri="{96DAC541-7B7A-43D3-8B79-37D633B846F1}">
                    <asvg:svgBlip xmlns:asvg="http://schemas.microsoft.com/office/drawing/2016/SVG/main" r:embed="rId19"/>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r:embed="rId20">
                <a:extLst>
                  <a:ext uri="{96DAC541-7B7A-43D3-8B79-37D633B846F1}">
                    <asvg:svgBlip xmlns:asvg="http://schemas.microsoft.com/office/drawing/2016/SVG/main" r:embed="rId21"/>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22"/>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24"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r:embed="rId25">
              <a:extLst>
                <a:ext uri="{96DAC541-7B7A-43D3-8B79-37D633B846F1}">
                  <asvg:svgBlip xmlns:asvg="http://schemas.microsoft.com/office/drawing/2016/SVG/main" r:embed="rId26"/>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7">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6077925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27877189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081838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854179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10041214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30914388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Lightmode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414779257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3794145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r:embed="rId15">
              <a:extLst>
                <a:ext uri="{96DAC541-7B7A-43D3-8B79-37D633B846F1}">
                  <asvg:svgBlip xmlns:asvg="http://schemas.microsoft.com/office/drawing/2016/SVG/main" r:embed="rId16"/>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r:embed="rId17">
            <a:extLst>
              <a:ext uri="{96DAC541-7B7A-43D3-8B79-37D633B846F1}">
                <asvg:svgBlip xmlns:asvg="http://schemas.microsoft.com/office/drawing/2016/SVG/main" r:embed="rId18"/>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r:embed="rId19">
            <a:extLst>
              <a:ext uri="{96DAC541-7B7A-43D3-8B79-37D633B846F1}">
                <asvg:svgBlip xmlns:asvg="http://schemas.microsoft.com/office/drawing/2016/SVG/main" r:embed="rId20"/>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r:embed="rId21">
            <a:extLst>
              <a:ext uri="{96DAC541-7B7A-43D3-8B79-37D633B846F1}">
                <asvg:svgBlip xmlns:asvg="http://schemas.microsoft.com/office/drawing/2016/SVG/main" r:embed="rId2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r:embed="rId23">
            <a:extLst>
              <a:ext uri="{96DAC541-7B7A-43D3-8B79-37D633B846F1}">
                <asvg:svgBlip xmlns:asvg="http://schemas.microsoft.com/office/drawing/2016/SVG/main" r:embed="rId24"/>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r:embed="rId29">
            <a:extLst>
              <a:ext uri="{96DAC541-7B7A-43D3-8B79-37D633B846F1}">
                <asvg:svgBlip xmlns:asvg="http://schemas.microsoft.com/office/drawing/2016/SVG/main" r:embed="rId30"/>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r:embed="rId31">
            <a:extLst>
              <a:ext uri="{96DAC541-7B7A-43D3-8B79-37D633B846F1}">
                <asvg:svgBlip xmlns:asvg="http://schemas.microsoft.com/office/drawing/2016/SVG/main" r:embed="rId32"/>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r:embed="rId33">
            <a:extLst>
              <a:ext uri="{96DAC541-7B7A-43D3-8B79-37D633B846F1}">
                <asvg:svgBlip xmlns:asvg="http://schemas.microsoft.com/office/drawing/2016/SVG/main" r:embed="rId34"/>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r:embed="rId35">
            <a:extLst>
              <a:ext uri="{96DAC541-7B7A-43D3-8B79-37D633B846F1}">
                <asvg:svgBlip xmlns:asvg="http://schemas.microsoft.com/office/drawing/2016/SVG/main" r:embed="rId36"/>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r:embed="rId37">
            <a:extLst>
              <a:ext uri="{96DAC541-7B7A-43D3-8B79-37D633B846F1}">
                <asvg:svgBlip xmlns:asvg="http://schemas.microsoft.com/office/drawing/2016/SVG/main" r:embed="rId38"/>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r:embed="rId39">
            <a:extLst>
              <a:ext uri="{96DAC541-7B7A-43D3-8B79-37D633B846F1}">
                <asvg:svgBlip xmlns:asvg="http://schemas.microsoft.com/office/drawing/2016/SVG/main" r:embed="rId40"/>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r:embed="rId41">
            <a:extLst>
              <a:ext uri="{96DAC541-7B7A-43D3-8B79-37D633B846F1}">
                <asvg:svgBlip xmlns:asvg="http://schemas.microsoft.com/office/drawing/2016/SVG/main" r:embed="rId4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r:embed="rId43">
            <a:extLst>
              <a:ext uri="{96DAC541-7B7A-43D3-8B79-37D633B846F1}">
                <asvg:svgBlip xmlns:asvg="http://schemas.microsoft.com/office/drawing/2016/SVG/main" r:embed="rId44"/>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r:embed="rId45">
            <a:extLst>
              <a:ext uri="{96DAC541-7B7A-43D3-8B79-37D633B846F1}">
                <asvg:svgBlip xmlns:asvg="http://schemas.microsoft.com/office/drawing/2016/SVG/main" r:embed="rId46"/>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r:embed="rId47">
            <a:extLst>
              <a:ext uri="{96DAC541-7B7A-43D3-8B79-37D633B846F1}">
                <asvg:svgBlip xmlns:asvg="http://schemas.microsoft.com/office/drawing/2016/SVG/main" r:embed="rId48"/>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r:embed="rId49">
            <a:extLst>
              <a:ext uri="{96DAC541-7B7A-43D3-8B79-37D633B846F1}">
                <asvg:svgBlip xmlns:asvg="http://schemas.microsoft.com/office/drawing/2016/SVG/main" r:embed="rId50"/>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r:embed="rId51">
            <a:extLst>
              <a:ext uri="{96DAC541-7B7A-43D3-8B79-37D633B846F1}">
                <asvg:svgBlip xmlns:asvg="http://schemas.microsoft.com/office/drawing/2016/SVG/main" r:embed="rId52"/>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r:embed="rId53">
            <a:extLst>
              <a:ext uri="{96DAC541-7B7A-43D3-8B79-37D633B846F1}">
                <asvg:svgBlip xmlns:asvg="http://schemas.microsoft.com/office/drawing/2016/SVG/main" r:embed="rId54"/>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r:embed="rId55">
            <a:extLst>
              <a:ext uri="{96DAC541-7B7A-43D3-8B79-37D633B846F1}">
                <asvg:svgBlip xmlns:asvg="http://schemas.microsoft.com/office/drawing/2016/SVG/main" r:embed="rId56"/>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r:embed="rId57">
            <a:extLst>
              <a:ext uri="{96DAC541-7B7A-43D3-8B79-37D633B846F1}">
                <asvg:svgBlip xmlns:asvg="http://schemas.microsoft.com/office/drawing/2016/SVG/main" r:embed="rId58"/>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r:embed="rId59">
            <a:extLst>
              <a:ext uri="{96DAC541-7B7A-43D3-8B79-37D633B846F1}">
                <asvg:svgBlip xmlns:asvg="http://schemas.microsoft.com/office/drawing/2016/SVG/main" r:embed="rId60"/>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r:embed="rId61">
            <a:extLst>
              <a:ext uri="{96DAC541-7B7A-43D3-8B79-37D633B846F1}">
                <asvg:svgBlip xmlns:asvg="http://schemas.microsoft.com/office/drawing/2016/SVG/main" r:embed="rId6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r:embed="rId63">
            <a:extLst>
              <a:ext uri="{96DAC541-7B7A-43D3-8B79-37D633B846F1}">
                <asvg:svgBlip xmlns:asvg="http://schemas.microsoft.com/office/drawing/2016/SVG/main" r:embed="rId64"/>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r:embed="rId65">
            <a:extLst>
              <a:ext uri="{96DAC541-7B7A-43D3-8B79-37D633B846F1}">
                <asvg:svgBlip xmlns:asvg="http://schemas.microsoft.com/office/drawing/2016/SVG/main" r:embed="rId66"/>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r:embed="rId67">
            <a:extLst>
              <a:ext uri="{96DAC541-7B7A-43D3-8B79-37D633B846F1}">
                <asvg:svgBlip xmlns:asvg="http://schemas.microsoft.com/office/drawing/2016/SVG/main" r:embed="rId68"/>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r:embed="rId69">
            <a:extLst>
              <a:ext uri="{96DAC541-7B7A-43D3-8B79-37D633B846F1}">
                <asvg:svgBlip xmlns:asvg="http://schemas.microsoft.com/office/drawing/2016/SVG/main" r:embed="rId70"/>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r:embed="rId71">
            <a:extLst>
              <a:ext uri="{96DAC541-7B7A-43D3-8B79-37D633B846F1}">
                <asvg:svgBlip xmlns:asvg="http://schemas.microsoft.com/office/drawing/2016/SVG/main" r:embed="rId72"/>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r:embed="rId73">
            <a:extLst>
              <a:ext uri="{96DAC541-7B7A-43D3-8B79-37D633B846F1}">
                <asvg:svgBlip xmlns:asvg="http://schemas.microsoft.com/office/drawing/2016/SVG/main" r:embed="rId74"/>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r:embed="rId75">
            <a:extLst>
              <a:ext uri="{96DAC541-7B7A-43D3-8B79-37D633B846F1}">
                <asvg:svgBlip xmlns:asvg="http://schemas.microsoft.com/office/drawing/2016/SVG/main" r:embed="rId76"/>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r:embed="rId77">
            <a:extLst>
              <a:ext uri="{96DAC541-7B7A-43D3-8B79-37D633B846F1}">
                <asvg:svgBlip xmlns:asvg="http://schemas.microsoft.com/office/drawing/2016/SVG/main" r:embed="rId78"/>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r:embed="rId79">
            <a:extLst>
              <a:ext uri="{96DAC541-7B7A-43D3-8B79-37D633B846F1}">
                <asvg:svgBlip xmlns:asvg="http://schemas.microsoft.com/office/drawing/2016/SVG/main" r:embed="rId80"/>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r:embed="rId81">
            <a:extLst>
              <a:ext uri="{96DAC541-7B7A-43D3-8B79-37D633B846F1}">
                <asvg:svgBlip xmlns:asvg="http://schemas.microsoft.com/office/drawing/2016/SVG/main" r:embed="rId8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r:embed="rId83">
            <a:extLst>
              <a:ext uri="{96DAC541-7B7A-43D3-8B79-37D633B846F1}">
                <asvg:svgBlip xmlns:asvg="http://schemas.microsoft.com/office/drawing/2016/SVG/main" r:embed="rId84"/>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r:embed="rId85">
            <a:extLst>
              <a:ext uri="{96DAC541-7B7A-43D3-8B79-37D633B846F1}">
                <asvg:svgBlip xmlns:asvg="http://schemas.microsoft.com/office/drawing/2016/SVG/main" r:embed="rId86"/>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r:embed="rId87">
            <a:extLst>
              <a:ext uri="{96DAC541-7B7A-43D3-8B79-37D633B846F1}">
                <asvg:svgBlip xmlns:asvg="http://schemas.microsoft.com/office/drawing/2016/SVG/main" r:embed="rId88"/>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r:embed="rId89">
            <a:extLst>
              <a:ext uri="{96DAC541-7B7A-43D3-8B79-37D633B846F1}">
                <asvg:svgBlip xmlns:asvg="http://schemas.microsoft.com/office/drawing/2016/SVG/main" r:embed="rId90"/>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r:embed="rId91">
            <a:extLst>
              <a:ext uri="{96DAC541-7B7A-43D3-8B79-37D633B846F1}">
                <asvg:svgBlip xmlns:asvg="http://schemas.microsoft.com/office/drawing/2016/SVG/main" r:embed="rId92"/>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r:embed="rId93">
            <a:extLst>
              <a:ext uri="{96DAC541-7B7A-43D3-8B79-37D633B846F1}">
                <asvg:svgBlip xmlns:asvg="http://schemas.microsoft.com/office/drawing/2016/SVG/main" r:embed="rId94"/>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r:embed="rId95">
            <a:extLst>
              <a:ext uri="{96DAC541-7B7A-43D3-8B79-37D633B846F1}">
                <asvg:svgBlip xmlns:asvg="http://schemas.microsoft.com/office/drawing/2016/SVG/main" r:embed="rId96"/>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r:embed="rId97">
            <a:extLst>
              <a:ext uri="{96DAC541-7B7A-43D3-8B79-37D633B846F1}">
                <asvg:svgBlip xmlns:asvg="http://schemas.microsoft.com/office/drawing/2016/SVG/main" r:embed="rId98"/>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r:embed="rId99">
            <a:extLst>
              <a:ext uri="{96DAC541-7B7A-43D3-8B79-37D633B846F1}">
                <asvg:svgBlip xmlns:asvg="http://schemas.microsoft.com/office/drawing/2016/SVG/main" r:embed="rId100"/>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r:embed="rId101">
            <a:extLst>
              <a:ext uri="{96DAC541-7B7A-43D3-8B79-37D633B846F1}">
                <asvg:svgBlip xmlns:asvg="http://schemas.microsoft.com/office/drawing/2016/SVG/main" r:embed="rId10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r:embed="rId103">
            <a:extLst>
              <a:ext uri="{96DAC541-7B7A-43D3-8B79-37D633B846F1}">
                <asvg:svgBlip xmlns:asvg="http://schemas.microsoft.com/office/drawing/2016/SVG/main" r:embed="rId104"/>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r:embed="rId105">
            <a:extLst>
              <a:ext uri="{96DAC541-7B7A-43D3-8B79-37D633B846F1}">
                <asvg:svgBlip xmlns:asvg="http://schemas.microsoft.com/office/drawing/2016/SVG/main" r:embed="rId106"/>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r:embed="rId107">
            <a:extLst>
              <a:ext uri="{96DAC541-7B7A-43D3-8B79-37D633B846F1}">
                <asvg:svgBlip xmlns:asvg="http://schemas.microsoft.com/office/drawing/2016/SVG/main" r:embed="rId108"/>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r:embed="rId109">
            <a:extLst>
              <a:ext uri="{96DAC541-7B7A-43D3-8B79-37D633B846F1}">
                <asvg:svgBlip xmlns:asvg="http://schemas.microsoft.com/office/drawing/2016/SVG/main" r:embed="rId110"/>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r:embed="rId111">
            <a:extLst>
              <a:ext uri="{96DAC541-7B7A-43D3-8B79-37D633B846F1}">
                <asvg:svgBlip xmlns:asvg="http://schemas.microsoft.com/office/drawing/2016/SVG/main" r:embed="rId112"/>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r:embed="rId113">
            <a:extLst>
              <a:ext uri="{96DAC541-7B7A-43D3-8B79-37D633B846F1}">
                <asvg:svgBlip xmlns:asvg="http://schemas.microsoft.com/office/drawing/2016/SVG/main" r:embed="rId114"/>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r:embed="rId115">
            <a:extLst>
              <a:ext uri="{96DAC541-7B7A-43D3-8B79-37D633B846F1}">
                <asvg:svgBlip xmlns:asvg="http://schemas.microsoft.com/office/drawing/2016/SVG/main" r:embed="rId116"/>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r:embed="rId117">
            <a:extLst>
              <a:ext uri="{96DAC541-7B7A-43D3-8B79-37D633B846F1}">
                <asvg:svgBlip xmlns:asvg="http://schemas.microsoft.com/office/drawing/2016/SVG/main" r:embed="rId118"/>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r:embed="rId119">
            <a:extLst>
              <a:ext uri="{96DAC541-7B7A-43D3-8B79-37D633B846F1}">
                <asvg:svgBlip xmlns:asvg="http://schemas.microsoft.com/office/drawing/2016/SVG/main" r:embed="rId120"/>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r:embed="rId121">
            <a:extLst>
              <a:ext uri="{96DAC541-7B7A-43D3-8B79-37D633B846F1}">
                <asvg:svgBlip xmlns:asvg="http://schemas.microsoft.com/office/drawing/2016/SVG/main" r:embed="rId12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r:embed="rId123">
            <a:extLst>
              <a:ext uri="{96DAC541-7B7A-43D3-8B79-37D633B846F1}">
                <asvg:svgBlip xmlns:asvg="http://schemas.microsoft.com/office/drawing/2016/SVG/main" r:embed="rId124"/>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r:embed="rId125">
            <a:extLst>
              <a:ext uri="{96DAC541-7B7A-43D3-8B79-37D633B846F1}">
                <asvg:svgBlip xmlns:asvg="http://schemas.microsoft.com/office/drawing/2016/SVG/main" r:embed="rId126"/>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r:embed="rId127">
            <a:extLst>
              <a:ext uri="{96DAC541-7B7A-43D3-8B79-37D633B846F1}">
                <asvg:svgBlip xmlns:asvg="http://schemas.microsoft.com/office/drawing/2016/SVG/main" r:embed="rId128"/>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r:embed="rId129">
            <a:extLst>
              <a:ext uri="{96DAC541-7B7A-43D3-8B79-37D633B846F1}">
                <asvg:svgBlip xmlns:asvg="http://schemas.microsoft.com/office/drawing/2016/SVG/main" r:embed="rId130"/>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r:embed="rId131">
            <a:extLst>
              <a:ext uri="{96DAC541-7B7A-43D3-8B79-37D633B846F1}">
                <asvg:svgBlip xmlns:asvg="http://schemas.microsoft.com/office/drawing/2016/SVG/main" r:embed="rId132"/>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r:embed="rId133">
            <a:extLst>
              <a:ext uri="{96DAC541-7B7A-43D3-8B79-37D633B846F1}">
                <asvg:svgBlip xmlns:asvg="http://schemas.microsoft.com/office/drawing/2016/SVG/main" r:embed="rId134"/>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r:embed="rId135">
            <a:extLst>
              <a:ext uri="{96DAC541-7B7A-43D3-8B79-37D633B846F1}">
                <asvg:svgBlip xmlns:asvg="http://schemas.microsoft.com/office/drawing/2016/SVG/main" r:embed="rId136"/>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r:embed="rId137">
            <a:extLst>
              <a:ext uri="{96DAC541-7B7A-43D3-8B79-37D633B846F1}">
                <asvg:svgBlip xmlns:asvg="http://schemas.microsoft.com/office/drawing/2016/SVG/main" r:embed="rId138"/>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r:embed="rId139">
            <a:extLst>
              <a:ext uri="{96DAC541-7B7A-43D3-8B79-37D633B846F1}">
                <asvg:svgBlip xmlns:asvg="http://schemas.microsoft.com/office/drawing/2016/SVG/main" r:embed="rId140"/>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r:embed="rId141">
            <a:extLst>
              <a:ext uri="{96DAC541-7B7A-43D3-8B79-37D633B846F1}">
                <asvg:svgBlip xmlns:asvg="http://schemas.microsoft.com/office/drawing/2016/SVG/main" r:embed="rId14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r:embed="rId143">
            <a:extLst>
              <a:ext uri="{96DAC541-7B7A-43D3-8B79-37D633B846F1}">
                <asvg:svgBlip xmlns:asvg="http://schemas.microsoft.com/office/drawing/2016/SVG/main" r:embed="rId144"/>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r:embed="rId145">
            <a:extLst>
              <a:ext uri="{96DAC541-7B7A-43D3-8B79-37D633B846F1}">
                <asvg:svgBlip xmlns:asvg="http://schemas.microsoft.com/office/drawing/2016/SVG/main" r:embed="rId146"/>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r:embed="rId147">
            <a:extLst>
              <a:ext uri="{96DAC541-7B7A-43D3-8B79-37D633B846F1}">
                <asvg:svgBlip xmlns:asvg="http://schemas.microsoft.com/office/drawing/2016/SVG/main" r:embed="rId148"/>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r:embed="rId149">
            <a:extLst>
              <a:ext uri="{96DAC541-7B7A-43D3-8B79-37D633B846F1}">
                <asvg:svgBlip xmlns:asvg="http://schemas.microsoft.com/office/drawing/2016/SVG/main" r:embed="rId150"/>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r:embed="rId151">
            <a:extLst>
              <a:ext uri="{96DAC541-7B7A-43D3-8B79-37D633B846F1}">
                <asvg:svgBlip xmlns:asvg="http://schemas.microsoft.com/office/drawing/2016/SVG/main" r:embed="rId152"/>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r:embed="rId153">
            <a:extLst>
              <a:ext uri="{96DAC541-7B7A-43D3-8B79-37D633B846F1}">
                <asvg:svgBlip xmlns:asvg="http://schemas.microsoft.com/office/drawing/2016/SVG/main" r:embed="rId154"/>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r:embed="rId155">
            <a:extLst>
              <a:ext uri="{96DAC541-7B7A-43D3-8B79-37D633B846F1}">
                <asvg:svgBlip xmlns:asvg="http://schemas.microsoft.com/office/drawing/2016/SVG/main" r:embed="rId156"/>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r:embed="rId157">
            <a:extLst>
              <a:ext uri="{96DAC541-7B7A-43D3-8B79-37D633B846F1}">
                <asvg:svgBlip xmlns:asvg="http://schemas.microsoft.com/office/drawing/2016/SVG/main" r:embed="rId158"/>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r:embed="rId159">
            <a:extLst>
              <a:ext uri="{96DAC541-7B7A-43D3-8B79-37D633B846F1}">
                <asvg:svgBlip xmlns:asvg="http://schemas.microsoft.com/office/drawing/2016/SVG/main" r:embed="rId160"/>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r:embed="rId161">
            <a:extLst>
              <a:ext uri="{96DAC541-7B7A-43D3-8B79-37D633B846F1}">
                <asvg:svgBlip xmlns:asvg="http://schemas.microsoft.com/office/drawing/2016/SVG/main" r:embed="rId16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r:embed="rId163">
            <a:extLst>
              <a:ext uri="{96DAC541-7B7A-43D3-8B79-37D633B846F1}">
                <asvg:svgBlip xmlns:asvg="http://schemas.microsoft.com/office/drawing/2016/SVG/main" r:embed="rId164"/>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r:embed="rId165">
            <a:extLst>
              <a:ext uri="{96DAC541-7B7A-43D3-8B79-37D633B846F1}">
                <asvg:svgBlip xmlns:asvg="http://schemas.microsoft.com/office/drawing/2016/SVG/main" r:embed="rId166"/>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r:embed="rId167">
            <a:extLst>
              <a:ext uri="{96DAC541-7B7A-43D3-8B79-37D633B846F1}">
                <asvg:svgBlip xmlns:asvg="http://schemas.microsoft.com/office/drawing/2016/SVG/main" r:embed="rId168"/>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r:embed="rId169">
            <a:extLst>
              <a:ext uri="{96DAC541-7B7A-43D3-8B79-37D633B846F1}">
                <asvg:svgBlip xmlns:asvg="http://schemas.microsoft.com/office/drawing/2016/SVG/main" r:embed="rId170"/>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r:embed="rId171">
            <a:extLst>
              <a:ext uri="{96DAC541-7B7A-43D3-8B79-37D633B846F1}">
                <asvg:svgBlip xmlns:asvg="http://schemas.microsoft.com/office/drawing/2016/SVG/main" r:embed="rId172"/>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r:embed="rId173">
            <a:extLst>
              <a:ext uri="{96DAC541-7B7A-43D3-8B79-37D633B846F1}">
                <asvg:svgBlip xmlns:asvg="http://schemas.microsoft.com/office/drawing/2016/SVG/main" r:embed="rId174"/>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r:embed="rId175">
            <a:extLst>
              <a:ext uri="{96DAC541-7B7A-43D3-8B79-37D633B846F1}">
                <asvg:svgBlip xmlns:asvg="http://schemas.microsoft.com/office/drawing/2016/SVG/main" r:embed="rId176"/>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r:embed="rId177">
            <a:extLst>
              <a:ext uri="{96DAC541-7B7A-43D3-8B79-37D633B846F1}">
                <asvg:svgBlip xmlns:asvg="http://schemas.microsoft.com/office/drawing/2016/SVG/main" r:embed="rId178"/>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r:embed="rId179">
            <a:extLst>
              <a:ext uri="{96DAC541-7B7A-43D3-8B79-37D633B846F1}">
                <asvg:svgBlip xmlns:asvg="http://schemas.microsoft.com/office/drawing/2016/SVG/main" r:embed="rId180"/>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r:embed="rId181">
            <a:extLst>
              <a:ext uri="{96DAC541-7B7A-43D3-8B79-37D633B846F1}">
                <asvg:svgBlip xmlns:asvg="http://schemas.microsoft.com/office/drawing/2016/SVG/main" r:embed="rId18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r:embed="rId183">
            <a:extLst>
              <a:ext uri="{96DAC541-7B7A-43D3-8B79-37D633B846F1}">
                <asvg:svgBlip xmlns:asvg="http://schemas.microsoft.com/office/drawing/2016/SVG/main" r:embed="rId184"/>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r:embed="rId185">
            <a:extLst>
              <a:ext uri="{96DAC541-7B7A-43D3-8B79-37D633B846F1}">
                <asvg:svgBlip xmlns:asvg="http://schemas.microsoft.com/office/drawing/2016/SVG/main" r:embed="rId186"/>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r:embed="rId187">
            <a:extLst>
              <a:ext uri="{96DAC541-7B7A-43D3-8B79-37D633B846F1}">
                <asvg:svgBlip xmlns:asvg="http://schemas.microsoft.com/office/drawing/2016/SVG/main" r:embed="rId188"/>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r:embed="rId189">
            <a:extLst>
              <a:ext uri="{96DAC541-7B7A-43D3-8B79-37D633B846F1}">
                <asvg:svgBlip xmlns:asvg="http://schemas.microsoft.com/office/drawing/2016/SVG/main" r:embed="rId190"/>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r:embed="rId191">
            <a:extLst>
              <a:ext uri="{96DAC541-7B7A-43D3-8B79-37D633B846F1}">
                <asvg:svgBlip xmlns:asvg="http://schemas.microsoft.com/office/drawing/2016/SVG/main" r:embed="rId192"/>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r:embed="rId193">
            <a:extLst>
              <a:ext uri="{96DAC541-7B7A-43D3-8B79-37D633B846F1}">
                <asvg:svgBlip xmlns:asvg="http://schemas.microsoft.com/office/drawing/2016/SVG/main" r:embed="rId194"/>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r:embed="rId195">
            <a:extLst>
              <a:ext uri="{96DAC541-7B7A-43D3-8B79-37D633B846F1}">
                <asvg:svgBlip xmlns:asvg="http://schemas.microsoft.com/office/drawing/2016/SVG/main" r:embed="rId196"/>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r:embed="rId197">
            <a:extLst>
              <a:ext uri="{96DAC541-7B7A-43D3-8B79-37D633B846F1}">
                <asvg:svgBlip xmlns:asvg="http://schemas.microsoft.com/office/drawing/2016/SVG/main" r:embed="rId198"/>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r:embed="rId199">
            <a:extLst>
              <a:ext uri="{96DAC541-7B7A-43D3-8B79-37D633B846F1}">
                <asvg:svgBlip xmlns:asvg="http://schemas.microsoft.com/office/drawing/2016/SVG/main" r:embed="rId200"/>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r:embed="rId201">
            <a:extLst>
              <a:ext uri="{96DAC541-7B7A-43D3-8B79-37D633B846F1}">
                <asvg:svgBlip xmlns:asvg="http://schemas.microsoft.com/office/drawing/2016/SVG/main" r:embed="rId2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r:embed="rId203">
            <a:extLst>
              <a:ext uri="{96DAC541-7B7A-43D3-8B79-37D633B846F1}">
                <asvg:svgBlip xmlns:asvg="http://schemas.microsoft.com/office/drawing/2016/SVG/main" r:embed="rId204"/>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r:embed="rId205">
            <a:extLst>
              <a:ext uri="{96DAC541-7B7A-43D3-8B79-37D633B846F1}">
                <asvg:svgBlip xmlns:asvg="http://schemas.microsoft.com/office/drawing/2016/SVG/main" r:embed="rId206"/>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r:embed="rId207">
            <a:extLst>
              <a:ext uri="{96DAC541-7B7A-43D3-8B79-37D633B846F1}">
                <asvg:svgBlip xmlns:asvg="http://schemas.microsoft.com/office/drawing/2016/SVG/main" r:embed="rId208"/>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r:embed="rId209">
            <a:extLst>
              <a:ext uri="{96DAC541-7B7A-43D3-8B79-37D633B846F1}">
                <asvg:svgBlip xmlns:asvg="http://schemas.microsoft.com/office/drawing/2016/SVG/main" r:embed="rId210"/>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r:embed="rId211">
            <a:extLst>
              <a:ext uri="{96DAC541-7B7A-43D3-8B79-37D633B846F1}">
                <asvg:svgBlip xmlns:asvg="http://schemas.microsoft.com/office/drawing/2016/SVG/main" r:embed="rId212"/>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r:embed="rId213">
            <a:extLst>
              <a:ext uri="{96DAC541-7B7A-43D3-8B79-37D633B846F1}">
                <asvg:svgBlip xmlns:asvg="http://schemas.microsoft.com/office/drawing/2016/SVG/main" r:embed="rId214"/>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r:embed="rId215">
            <a:extLst>
              <a:ext uri="{96DAC541-7B7A-43D3-8B79-37D633B846F1}">
                <asvg:svgBlip xmlns:asvg="http://schemas.microsoft.com/office/drawing/2016/SVG/main" r:embed="rId216"/>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r:embed="rId217">
            <a:extLst>
              <a:ext uri="{96DAC541-7B7A-43D3-8B79-37D633B846F1}">
                <asvg:svgBlip xmlns:asvg="http://schemas.microsoft.com/office/drawing/2016/SVG/main" r:embed="rId218"/>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r:embed="rId219">
            <a:extLst>
              <a:ext uri="{96DAC541-7B7A-43D3-8B79-37D633B846F1}">
                <asvg:svgBlip xmlns:asvg="http://schemas.microsoft.com/office/drawing/2016/SVG/main" r:embed="rId220"/>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r:embed="rId221">
            <a:extLst>
              <a:ext uri="{96DAC541-7B7A-43D3-8B79-37D633B846F1}">
                <asvg:svgBlip xmlns:asvg="http://schemas.microsoft.com/office/drawing/2016/SVG/main" r:embed="rId22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r:embed="rId223">
            <a:extLst>
              <a:ext uri="{96DAC541-7B7A-43D3-8B79-37D633B846F1}">
                <asvg:svgBlip xmlns:asvg="http://schemas.microsoft.com/office/drawing/2016/SVG/main" r:embed="rId224"/>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r:embed="rId225">
            <a:extLst>
              <a:ext uri="{96DAC541-7B7A-43D3-8B79-37D633B846F1}">
                <asvg:svgBlip xmlns:asvg="http://schemas.microsoft.com/office/drawing/2016/SVG/main" r:embed="rId226"/>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r:embed="rId227">
            <a:extLst>
              <a:ext uri="{96DAC541-7B7A-43D3-8B79-37D633B846F1}">
                <asvg:svgBlip xmlns:asvg="http://schemas.microsoft.com/office/drawing/2016/SVG/main" r:embed="rId228"/>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r:embed="rId229">
            <a:extLst>
              <a:ext uri="{96DAC541-7B7A-43D3-8B79-37D633B846F1}">
                <asvg:svgBlip xmlns:asvg="http://schemas.microsoft.com/office/drawing/2016/SVG/main" r:embed="rId230"/>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r:embed="rId231">
            <a:extLst>
              <a:ext uri="{96DAC541-7B7A-43D3-8B79-37D633B846F1}">
                <asvg:svgBlip xmlns:asvg="http://schemas.microsoft.com/office/drawing/2016/SVG/main" r:embed="rId232"/>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r:embed="rId233">
            <a:extLst>
              <a:ext uri="{96DAC541-7B7A-43D3-8B79-37D633B846F1}">
                <asvg:svgBlip xmlns:asvg="http://schemas.microsoft.com/office/drawing/2016/SVG/main" r:embed="rId234"/>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r:embed="rId5">
            <a:extLst>
              <a:ext uri="{96DAC541-7B7A-43D3-8B79-37D633B846F1}">
                <asvg:svgBlip xmlns:asvg="http://schemas.microsoft.com/office/drawing/2016/SVG/main" r:embed="rId235"/>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r:embed="rId236">
            <a:extLst>
              <a:ext uri="{96DAC541-7B7A-43D3-8B79-37D633B846F1}">
                <asvg:svgBlip xmlns:asvg="http://schemas.microsoft.com/office/drawing/2016/SVG/main" r:embed="rId237"/>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r:embed="rId238">
            <a:extLst>
              <a:ext uri="{96DAC541-7B7A-43D3-8B79-37D633B846F1}">
                <asvg:svgBlip xmlns:asvg="http://schemas.microsoft.com/office/drawing/2016/SVG/main" r:embed="rId239"/>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r:embed="rId240">
            <a:extLst>
              <a:ext uri="{96DAC541-7B7A-43D3-8B79-37D633B846F1}">
                <asvg:svgBlip xmlns:asvg="http://schemas.microsoft.com/office/drawing/2016/SVG/main" r:embed="rId241"/>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r:embed="rId242">
            <a:extLst>
              <a:ext uri="{96DAC541-7B7A-43D3-8B79-37D633B846F1}">
                <asvg:svgBlip xmlns:asvg="http://schemas.microsoft.com/office/drawing/2016/SVG/main" r:embed="rId243"/>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r:embed="rId244">
            <a:extLst>
              <a:ext uri="{96DAC541-7B7A-43D3-8B79-37D633B846F1}">
                <asvg:svgBlip xmlns:asvg="http://schemas.microsoft.com/office/drawing/2016/SVG/main" r:embed="rId245"/>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r:embed="rId246">
            <a:extLst>
              <a:ext uri="{96DAC541-7B7A-43D3-8B79-37D633B846F1}">
                <asvg:svgBlip xmlns:asvg="http://schemas.microsoft.com/office/drawing/2016/SVG/main" r:embed="rId247"/>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r:embed="rId248">
            <a:extLst>
              <a:ext uri="{96DAC541-7B7A-43D3-8B79-37D633B846F1}">
                <asvg:svgBlip xmlns:asvg="http://schemas.microsoft.com/office/drawing/2016/SVG/main" r:embed="rId249"/>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r:embed="rId250">
            <a:extLst>
              <a:ext uri="{96DAC541-7B7A-43D3-8B79-37D633B846F1}">
                <asvg:svgBlip xmlns:asvg="http://schemas.microsoft.com/office/drawing/2016/SVG/main" r:embed="rId251"/>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r:embed="rId252">
            <a:extLst>
              <a:ext uri="{96DAC541-7B7A-43D3-8B79-37D633B846F1}">
                <asvg:svgBlip xmlns:asvg="http://schemas.microsoft.com/office/drawing/2016/SVG/main" r:embed="rId253"/>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r:embed="rId254">
            <a:extLst>
              <a:ext uri="{96DAC541-7B7A-43D3-8B79-37D633B846F1}">
                <asvg:svgBlip xmlns:asvg="http://schemas.microsoft.com/office/drawing/2016/SVG/main" r:embed="rId255"/>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r:embed="rId256">
            <a:extLst>
              <a:ext uri="{96DAC541-7B7A-43D3-8B79-37D633B846F1}">
                <asvg:svgBlip xmlns:asvg="http://schemas.microsoft.com/office/drawing/2016/SVG/main" r:embed="rId257"/>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r:embed="rId258">
            <a:extLst>
              <a:ext uri="{96DAC541-7B7A-43D3-8B79-37D633B846F1}">
                <asvg:svgBlip xmlns:asvg="http://schemas.microsoft.com/office/drawing/2016/SVG/main" r:embed="rId259"/>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r:embed="rId260">
            <a:extLst>
              <a:ext uri="{96DAC541-7B7A-43D3-8B79-37D633B846F1}">
                <asvg:svgBlip xmlns:asvg="http://schemas.microsoft.com/office/drawing/2016/SVG/main" r:embed="rId261"/>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r:embed="rId262">
            <a:extLst>
              <a:ext uri="{96DAC541-7B7A-43D3-8B79-37D633B846F1}">
                <asvg:svgBlip xmlns:asvg="http://schemas.microsoft.com/office/drawing/2016/SVG/main" r:embed="rId263"/>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r:embed="rId264">
            <a:extLst>
              <a:ext uri="{96DAC541-7B7A-43D3-8B79-37D633B846F1}">
                <asvg:svgBlip xmlns:asvg="http://schemas.microsoft.com/office/drawing/2016/SVG/main" r:embed="rId265"/>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r:embed="rId266">
            <a:extLst>
              <a:ext uri="{96DAC541-7B7A-43D3-8B79-37D633B846F1}">
                <asvg:svgBlip xmlns:asvg="http://schemas.microsoft.com/office/drawing/2016/SVG/main" r:embed="rId267"/>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24257451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8994959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Reach more audience,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56463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a:solidFill>
                  <a:srgbClr val="0D004D"/>
                </a:solidFill>
                <a:latin typeface="Plus Jakarta Sans Medium" panose="020B0604030504040204"/>
              </a:rPr>
              <a:t>Optimize your file size at 150ppi </a:t>
            </a:r>
            <a:r>
              <a:rPr lang="en-US" sz="1050" noProof="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65108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panose="020B0604030504040204"/>
              </a:rPr>
              <a:t>Reducing file size: </a:t>
            </a:r>
            <a:r>
              <a:rPr lang="en-US" sz="1400" b="1" noProof="0">
                <a:solidFill>
                  <a:srgbClr val="0D004D"/>
                </a:solidFill>
                <a:latin typeface="+mn-lt"/>
              </a:rPr>
              <a:t>Optimize your file size at 150ppi </a:t>
            </a:r>
            <a:r>
              <a:rPr lang="en-US" sz="1400" b="0" noProof="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panose="020B0604030504040204"/>
              </a:rPr>
              <a:t>Embedding fonts:</a:t>
            </a:r>
            <a:r>
              <a:rPr lang="en-US" sz="1400" b="0" noProof="0">
                <a:solidFill>
                  <a:srgbClr val="0D004D"/>
                </a:solidFill>
                <a:latin typeface="+mn-lt"/>
              </a:rPr>
              <a:t> </a:t>
            </a:r>
            <a:r>
              <a:rPr lang="en-US" sz="1400" b="1" i="0" noProof="0">
                <a:solidFill>
                  <a:srgbClr val="0D004D"/>
                </a:solidFill>
                <a:latin typeface="+mn-lt"/>
                <a:cs typeface="Plus Jakarta Sans Medium" pitchFamily="2" charset="77"/>
              </a:rPr>
              <a:t>Embed</a:t>
            </a:r>
            <a:r>
              <a:rPr lang="en-US" sz="1400" b="1" i="0">
                <a:solidFill>
                  <a:srgbClr val="0D004D"/>
                </a:solidFill>
                <a:latin typeface="+mn-lt"/>
                <a:cs typeface="Plus Jakarta Sans Medium" pitchFamily="2" charset="77"/>
              </a:rPr>
              <a:t> all characters</a:t>
            </a:r>
            <a:r>
              <a:rPr lang="en-US" sz="1400" b="0" i="0">
                <a:solidFill>
                  <a:srgbClr val="0D004D"/>
                </a:solidFill>
                <a:latin typeface="+mn-lt"/>
                <a:cs typeface="Plus Jakarta Sans Medium" pitchFamily="2" charset="77"/>
              </a:rPr>
              <a:t> in the file to ensure other people can edit when collaborating.</a:t>
            </a:r>
            <a:endParaRPr lang="en-US" sz="1400" b="0" i="0" noProof="0">
              <a:solidFill>
                <a:srgbClr val="0D004D"/>
              </a:solidFill>
              <a:latin typeface="+mn-lt"/>
              <a:cs typeface="Plus Jakarta Sans Medium" pitchFamily="2" charset="77"/>
            </a:endParaRPr>
          </a:p>
          <a:p>
            <a:pPr>
              <a:lnSpc>
                <a:spcPct val="100000"/>
              </a:lnSpc>
              <a:spcAft>
                <a:spcPts val="600"/>
              </a:spcAft>
              <a:defRPr/>
            </a:pPr>
            <a:r>
              <a:rPr lang="en-US" sz="1400" b="1" noProof="0">
                <a:solidFill>
                  <a:srgbClr val="0D004D"/>
                </a:solidFill>
                <a:latin typeface="Plus Jakarta Sans"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548847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a:t>Here's how to export a PPT to PDF with </a:t>
            </a:r>
            <a:r>
              <a:rPr lang="en-GB" b="1"/>
              <a:t>embedded fonts</a:t>
            </a:r>
            <a:r>
              <a:rPr lang="en-GB"/>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891515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1919965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51.xml"/><Relationship Id="rId21" Type="http://schemas.openxmlformats.org/officeDocument/2006/relationships/slideLayout" Target="../slideLayouts/slideLayout46.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63" Type="http://schemas.openxmlformats.org/officeDocument/2006/relationships/slideLayout" Target="../slideLayouts/slideLayout88.xml"/><Relationship Id="rId68" Type="http://schemas.openxmlformats.org/officeDocument/2006/relationships/slideLayout" Target="../slideLayouts/slideLayout93.xml"/><Relationship Id="rId84" Type="http://schemas.openxmlformats.org/officeDocument/2006/relationships/slideLayout" Target="../slideLayouts/slideLayout109.xml"/><Relationship Id="rId16" Type="http://schemas.openxmlformats.org/officeDocument/2006/relationships/slideLayout" Target="../slideLayouts/slideLayout41.xml"/><Relationship Id="rId11" Type="http://schemas.openxmlformats.org/officeDocument/2006/relationships/slideLayout" Target="../slideLayouts/slideLayout36.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53" Type="http://schemas.openxmlformats.org/officeDocument/2006/relationships/slideLayout" Target="../slideLayouts/slideLayout78.xml"/><Relationship Id="rId58" Type="http://schemas.openxmlformats.org/officeDocument/2006/relationships/slideLayout" Target="../slideLayouts/slideLayout83.xml"/><Relationship Id="rId74" Type="http://schemas.openxmlformats.org/officeDocument/2006/relationships/slideLayout" Target="../slideLayouts/slideLayout99.xml"/><Relationship Id="rId79" Type="http://schemas.openxmlformats.org/officeDocument/2006/relationships/slideLayout" Target="../slideLayouts/slideLayout104.xml"/><Relationship Id="rId5" Type="http://schemas.openxmlformats.org/officeDocument/2006/relationships/slideLayout" Target="../slideLayouts/slideLayout30.xml"/><Relationship Id="rId19" Type="http://schemas.openxmlformats.org/officeDocument/2006/relationships/slideLayout" Target="../slideLayouts/slideLayout4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56" Type="http://schemas.openxmlformats.org/officeDocument/2006/relationships/slideLayout" Target="../slideLayouts/slideLayout81.xml"/><Relationship Id="rId64" Type="http://schemas.openxmlformats.org/officeDocument/2006/relationships/slideLayout" Target="../slideLayouts/slideLayout89.xml"/><Relationship Id="rId69" Type="http://schemas.openxmlformats.org/officeDocument/2006/relationships/slideLayout" Target="../slideLayouts/slideLayout94.xml"/><Relationship Id="rId77" Type="http://schemas.openxmlformats.org/officeDocument/2006/relationships/slideLayout" Target="../slideLayouts/slideLayout102.xml"/><Relationship Id="rId8" Type="http://schemas.openxmlformats.org/officeDocument/2006/relationships/slideLayout" Target="../slideLayouts/slideLayout33.xml"/><Relationship Id="rId51" Type="http://schemas.openxmlformats.org/officeDocument/2006/relationships/slideLayout" Target="../slideLayouts/slideLayout76.xml"/><Relationship Id="rId72" Type="http://schemas.openxmlformats.org/officeDocument/2006/relationships/slideLayout" Target="../slideLayouts/slideLayout97.xml"/><Relationship Id="rId80" Type="http://schemas.openxmlformats.org/officeDocument/2006/relationships/slideLayout" Target="../slideLayouts/slideLayout105.xml"/><Relationship Id="rId85" Type="http://schemas.openxmlformats.org/officeDocument/2006/relationships/slideLayout" Target="../slideLayouts/slideLayout110.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59" Type="http://schemas.openxmlformats.org/officeDocument/2006/relationships/slideLayout" Target="../slideLayouts/slideLayout84.xml"/><Relationship Id="rId67" Type="http://schemas.openxmlformats.org/officeDocument/2006/relationships/slideLayout" Target="../slideLayouts/slideLayout92.xml"/><Relationship Id="rId20" Type="http://schemas.openxmlformats.org/officeDocument/2006/relationships/slideLayout" Target="../slideLayouts/slideLayout45.xml"/><Relationship Id="rId41" Type="http://schemas.openxmlformats.org/officeDocument/2006/relationships/slideLayout" Target="../slideLayouts/slideLayout66.xml"/><Relationship Id="rId54" Type="http://schemas.openxmlformats.org/officeDocument/2006/relationships/slideLayout" Target="../slideLayouts/slideLayout79.xml"/><Relationship Id="rId62" Type="http://schemas.openxmlformats.org/officeDocument/2006/relationships/slideLayout" Target="../slideLayouts/slideLayout87.xml"/><Relationship Id="rId70" Type="http://schemas.openxmlformats.org/officeDocument/2006/relationships/slideLayout" Target="../slideLayouts/slideLayout95.xml"/><Relationship Id="rId75" Type="http://schemas.openxmlformats.org/officeDocument/2006/relationships/slideLayout" Target="../slideLayouts/slideLayout100.xml"/><Relationship Id="rId83" Type="http://schemas.openxmlformats.org/officeDocument/2006/relationships/slideLayout" Target="../slideLayouts/slideLayout108.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57" Type="http://schemas.openxmlformats.org/officeDocument/2006/relationships/slideLayout" Target="../slideLayouts/slideLayout82.xml"/><Relationship Id="rId10" Type="http://schemas.openxmlformats.org/officeDocument/2006/relationships/slideLayout" Target="../slideLayouts/slideLayout35.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slideLayout" Target="../slideLayouts/slideLayout77.xml"/><Relationship Id="rId60" Type="http://schemas.openxmlformats.org/officeDocument/2006/relationships/slideLayout" Target="../slideLayouts/slideLayout85.xml"/><Relationship Id="rId65" Type="http://schemas.openxmlformats.org/officeDocument/2006/relationships/slideLayout" Target="../slideLayouts/slideLayout90.xml"/><Relationship Id="rId73" Type="http://schemas.openxmlformats.org/officeDocument/2006/relationships/slideLayout" Target="../slideLayouts/slideLayout98.xml"/><Relationship Id="rId78" Type="http://schemas.openxmlformats.org/officeDocument/2006/relationships/slideLayout" Target="../slideLayouts/slideLayout103.xml"/><Relationship Id="rId81" Type="http://schemas.openxmlformats.org/officeDocument/2006/relationships/slideLayout" Target="../slideLayouts/slideLayout106.xml"/><Relationship Id="rId86"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9" Type="http://schemas.openxmlformats.org/officeDocument/2006/relationships/slideLayout" Target="../slideLayouts/slideLayout64.xml"/><Relationship Id="rId34" Type="http://schemas.openxmlformats.org/officeDocument/2006/relationships/slideLayout" Target="../slideLayouts/slideLayout59.xml"/><Relationship Id="rId50" Type="http://schemas.openxmlformats.org/officeDocument/2006/relationships/slideLayout" Target="../slideLayouts/slideLayout75.xml"/><Relationship Id="rId55" Type="http://schemas.openxmlformats.org/officeDocument/2006/relationships/slideLayout" Target="../slideLayouts/slideLayout80.xml"/><Relationship Id="rId76" Type="http://schemas.openxmlformats.org/officeDocument/2006/relationships/slideLayout" Target="../slideLayouts/slideLayout101.xml"/><Relationship Id="rId7" Type="http://schemas.openxmlformats.org/officeDocument/2006/relationships/slideLayout" Target="../slideLayouts/slideLayout32.xml"/><Relationship Id="rId71" Type="http://schemas.openxmlformats.org/officeDocument/2006/relationships/slideLayout" Target="../slideLayouts/slideLayout96.xml"/><Relationship Id="rId2" Type="http://schemas.openxmlformats.org/officeDocument/2006/relationships/slideLayout" Target="../slideLayouts/slideLayout27.xml"/><Relationship Id="rId29" Type="http://schemas.openxmlformats.org/officeDocument/2006/relationships/slideLayout" Target="../slideLayouts/slideLayout54.xml"/><Relationship Id="rId24" Type="http://schemas.openxmlformats.org/officeDocument/2006/relationships/slideLayout" Target="../slideLayouts/slideLayout49.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66" Type="http://schemas.openxmlformats.org/officeDocument/2006/relationships/slideLayout" Target="../slideLayouts/slideLayout91.xml"/><Relationship Id="rId61" Type="http://schemas.openxmlformats.org/officeDocument/2006/relationships/slideLayout" Target="../slideLayouts/slideLayout86.xml"/><Relationship Id="rId82"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820655D-586E-6845-AE67-B05206A8CA89}"/>
              </a:ext>
            </a:extLst>
          </p:cNvPr>
          <p:cNvSpPr>
            <a:spLocks noGrp="1"/>
          </p:cNvSpPr>
          <p:nvPr>
            <p:ph type="sldNum" sz="quarter" idx="4"/>
          </p:nvPr>
        </p:nvSpPr>
        <p:spPr>
          <a:xfrm>
            <a:off x="9209088" y="6488113"/>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0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fld id="{8AA4DBC8-4739-8E4E-8BD6-5C75040D97B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6" r:id="rId1"/>
    <p:sldLayoutId id="2147483843" r:id="rId2"/>
    <p:sldLayoutId id="2147483844" r:id="rId3"/>
    <p:sldLayoutId id="2147483788" r:id="rId4"/>
    <p:sldLayoutId id="2147483845" r:id="rId5"/>
    <p:sldLayoutId id="2147483790" r:id="rId6"/>
    <p:sldLayoutId id="2147483846" r:id="rId7"/>
    <p:sldLayoutId id="2147483792" r:id="rId8"/>
    <p:sldLayoutId id="2147483847" r:id="rId9"/>
    <p:sldLayoutId id="2147483794" r:id="rId10"/>
    <p:sldLayoutId id="2147483857" r:id="rId11"/>
    <p:sldLayoutId id="2147483858" r:id="rId12"/>
    <p:sldLayoutId id="2147483795" r:id="rId13"/>
    <p:sldLayoutId id="2147483796" r:id="rId14"/>
    <p:sldLayoutId id="2147483799" r:id="rId15"/>
    <p:sldLayoutId id="2147483853" r:id="rId16"/>
    <p:sldLayoutId id="2147483797" r:id="rId17"/>
    <p:sldLayoutId id="2147483854" r:id="rId18"/>
    <p:sldLayoutId id="2147483806" r:id="rId19"/>
    <p:sldLayoutId id="2147483856" r:id="rId20"/>
    <p:sldLayoutId id="2147483801" r:id="rId21"/>
    <p:sldLayoutId id="2147483804" r:id="rId22"/>
    <p:sldLayoutId id="2147483860" r:id="rId23"/>
    <p:sldLayoutId id="2147483861" r:id="rId24"/>
  </p:sldLayoutIdLst>
  <p:hf hdr="0" ftr="0" dt="0"/>
  <p:txStyles>
    <p:titleStyle>
      <a:lvl1pPr algn="l" rtl="0" eaLnBrk="0" fontAlgn="base" hangingPunct="0">
        <a:lnSpc>
          <a:spcPct val="90000"/>
        </a:lnSpc>
        <a:spcBef>
          <a:spcPct val="0"/>
        </a:spcBef>
        <a:spcAft>
          <a:spcPct val="0"/>
        </a:spcAft>
        <a:defRPr sz="4500" kern="1200">
          <a:solidFill>
            <a:schemeClr val="tx1"/>
          </a:solidFill>
          <a:latin typeface="Open Sans Light" panose="020B0306030504020204" pitchFamily="34" charset="0"/>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100" b="1"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Open Sans Light" panose="020B0306030504020204" pitchFamily="34" charset="0"/>
          <a:ea typeface="+mn-ea"/>
          <a:cs typeface="Open Sans Semibold" panose="020B060603050402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FBE019F-BB70-4532-98EF-4F269AC366DD}"/>
              </a:ext>
            </a:extLst>
          </p:cNvPr>
          <p:cNvSpPr>
            <a:spLocks noGrp="1"/>
          </p:cNvSpPr>
          <p:nvPr>
            <p:ph type="sldNum" sz="quarter" idx="4"/>
          </p:nvPr>
        </p:nvSpPr>
        <p:spPr>
          <a:xfrm>
            <a:off x="9159240" y="6311900"/>
            <a:ext cx="2743200" cy="365125"/>
          </a:xfrm>
          <a:prstGeom prst="rect">
            <a:avLst/>
          </a:prstGeom>
        </p:spPr>
        <p:txBody>
          <a:bodyPr/>
          <a:lstStyle>
            <a:lvl1pPr algn="r">
              <a:defRPr sz="1200">
                <a:latin typeface="Open Sans" panose="020B0606030504020204"/>
              </a:defRPr>
            </a:lvl1pPr>
          </a:lstStyle>
          <a:p>
            <a:pPr>
              <a:defRPr/>
            </a:pPr>
            <a:fld id="{EEAC2BAD-9516-2B47-9900-7FC05ED2F002}" type="slidenum">
              <a:rPr lang="en-US" smtClean="0"/>
              <a:pPr>
                <a:defRPr/>
              </a:pPr>
              <a:t>‹#›</a:t>
            </a:fld>
            <a:endParaRPr lang="en-US"/>
          </a:p>
        </p:txBody>
      </p:sp>
    </p:spTree>
    <p:extLst>
      <p:ext uri="{BB962C8B-B14F-4D97-AF65-F5344CB8AC3E}">
        <p14:creationId xmlns:p14="http://schemas.microsoft.com/office/powerpoint/2010/main" val="110224056"/>
      </p:ext>
    </p:extLst>
  </p:cSld>
  <p:clrMap bg1="lt1" tx1="dk1" bg2="lt2" tx2="dk2" accent1="accent1" accent2="accent2" accent3="accent3" accent4="accent4" accent5="accent5" accent6="accent6" hlink="hlink" folHlink="folHlink"/>
  <p:sldLayoutIdLst>
    <p:sldLayoutId id="214748384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en-GB" noProof="0"/>
              <a:t>Click to edit Master title style</a:t>
            </a:r>
            <a:endParaRPr lang="en-US" noProof="0"/>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30384364"/>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 id="2147483886" r:id="rId23"/>
    <p:sldLayoutId id="2147483887" r:id="rId24"/>
    <p:sldLayoutId id="2147483888" r:id="rId25"/>
    <p:sldLayoutId id="2147483889" r:id="rId26"/>
    <p:sldLayoutId id="2147483890" r:id="rId27"/>
    <p:sldLayoutId id="2147483891" r:id="rId28"/>
    <p:sldLayoutId id="2147483892" r:id="rId29"/>
    <p:sldLayoutId id="2147483893" r:id="rId30"/>
    <p:sldLayoutId id="2147483894" r:id="rId31"/>
    <p:sldLayoutId id="2147483895" r:id="rId32"/>
    <p:sldLayoutId id="2147483896" r:id="rId33"/>
    <p:sldLayoutId id="2147483897" r:id="rId34"/>
    <p:sldLayoutId id="2147483898" r:id="rId35"/>
    <p:sldLayoutId id="2147483899" r:id="rId36"/>
    <p:sldLayoutId id="2147483900" r:id="rId37"/>
    <p:sldLayoutId id="2147483901" r:id="rId38"/>
    <p:sldLayoutId id="2147483902" r:id="rId39"/>
    <p:sldLayoutId id="2147483903" r:id="rId40"/>
    <p:sldLayoutId id="2147483904" r:id="rId41"/>
    <p:sldLayoutId id="2147483905" r:id="rId42"/>
    <p:sldLayoutId id="2147483906" r:id="rId43"/>
    <p:sldLayoutId id="2147483907" r:id="rId44"/>
    <p:sldLayoutId id="2147483908" r:id="rId45"/>
    <p:sldLayoutId id="2147483909" r:id="rId46"/>
    <p:sldLayoutId id="2147483910" r:id="rId47"/>
    <p:sldLayoutId id="2147483911" r:id="rId48"/>
    <p:sldLayoutId id="2147483912" r:id="rId49"/>
    <p:sldLayoutId id="2147483913" r:id="rId50"/>
    <p:sldLayoutId id="2147483914" r:id="rId51"/>
    <p:sldLayoutId id="2147483915" r:id="rId52"/>
    <p:sldLayoutId id="2147483916" r:id="rId53"/>
    <p:sldLayoutId id="2147483917" r:id="rId54"/>
    <p:sldLayoutId id="2147483918" r:id="rId55"/>
    <p:sldLayoutId id="2147483919" r:id="rId56"/>
    <p:sldLayoutId id="2147483920" r:id="rId57"/>
    <p:sldLayoutId id="2147483921" r:id="rId58"/>
    <p:sldLayoutId id="2147483922" r:id="rId59"/>
    <p:sldLayoutId id="2147483923" r:id="rId60"/>
    <p:sldLayoutId id="2147483924" r:id="rId61"/>
    <p:sldLayoutId id="2147483925" r:id="rId62"/>
    <p:sldLayoutId id="2147483926" r:id="rId63"/>
    <p:sldLayoutId id="2147483927" r:id="rId64"/>
    <p:sldLayoutId id="2147483928" r:id="rId65"/>
    <p:sldLayoutId id="2147483929" r:id="rId66"/>
    <p:sldLayoutId id="2147483930" r:id="rId67"/>
    <p:sldLayoutId id="2147483931" r:id="rId68"/>
    <p:sldLayoutId id="2147483932" r:id="rId69"/>
    <p:sldLayoutId id="2147483933" r:id="rId70"/>
    <p:sldLayoutId id="2147483934" r:id="rId71"/>
    <p:sldLayoutId id="2147483935" r:id="rId72"/>
    <p:sldLayoutId id="2147483936" r:id="rId73"/>
    <p:sldLayoutId id="2147483937" r:id="rId74"/>
    <p:sldLayoutId id="2147483938" r:id="rId75"/>
    <p:sldLayoutId id="2147483939" r:id="rId76"/>
    <p:sldLayoutId id="2147483940" r:id="rId77"/>
    <p:sldLayoutId id="2147483941" r:id="rId78"/>
    <p:sldLayoutId id="2147483942" r:id="rId79"/>
    <p:sldLayoutId id="2147483943" r:id="rId80"/>
    <p:sldLayoutId id="2147483944" r:id="rId81"/>
    <p:sldLayoutId id="2147483945" r:id="rId82"/>
    <p:sldLayoutId id="2147483946" r:id="rId83"/>
    <p:sldLayoutId id="2147483947" r:id="rId84"/>
    <p:sldLayoutId id="2147483948" r:id="rId85"/>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p15:clr>
            <a:srgbClr val="A4A3A4"/>
          </p15:clr>
        </p15:guide>
        <p15:guide id="3" pos="7680">
          <p15:clr>
            <a:srgbClr val="F26B43"/>
          </p15:clr>
        </p15:guide>
        <p15:guide id="4" orient="horz" pos="3975">
          <p15:clr>
            <a:srgbClr val="F26B43"/>
          </p15:clr>
        </p15:guide>
        <p15:guide id="5" pos="342">
          <p15:clr>
            <a:srgbClr val="F26B43"/>
          </p15:clr>
        </p15:guide>
        <p15:guide id="6" pos="7335">
          <p15:clr>
            <a:srgbClr val="F26B43"/>
          </p15:clr>
        </p15:guide>
        <p15:guide id="9" orient="horz" pos="3630">
          <p15:clr>
            <a:srgbClr val="A4A3A4"/>
          </p15:clr>
        </p15:guide>
        <p15:guide id="14" orient="horz" pos="3802">
          <p15:clr>
            <a:srgbClr val="A4A3A4"/>
          </p15:clr>
        </p15:guide>
        <p15:guide id="15" pos="6240">
          <p15:clr>
            <a:srgbClr val="A4A3A4"/>
          </p15:clr>
        </p15:guide>
        <p15:guide id="16" orient="horz" pos="4320">
          <p15:clr>
            <a:srgbClr val="F26B43"/>
          </p15:clr>
        </p15:guide>
        <p15:guide id="17">
          <p15:clr>
            <a:srgbClr val="F26B43"/>
          </p15:clr>
        </p15:guide>
        <p15:guide id="18" pos="846">
          <p15:clr>
            <a:srgbClr val="A4A3A4"/>
          </p15:clr>
        </p15:guide>
        <p15:guide id="19" pos="934">
          <p15:clr>
            <a:srgbClr val="A4A3A4"/>
          </p15:clr>
        </p15:guide>
        <p15:guide id="20" pos="1522">
          <p15:clr>
            <a:srgbClr val="A4A3A4"/>
          </p15:clr>
        </p15:guide>
        <p15:guide id="21" pos="6832">
          <p15:clr>
            <a:srgbClr val="A4A3A4"/>
          </p15:clr>
        </p15:guide>
        <p15:guide id="22" pos="6744">
          <p15:clr>
            <a:srgbClr val="A4A3A4"/>
          </p15:clr>
        </p15:guide>
        <p15:guide id="23" pos="6156">
          <p15:clr>
            <a:srgbClr val="A4A3A4"/>
          </p15:clr>
        </p15:guide>
        <p15:guide id="24" pos="2026">
          <p15:clr>
            <a:srgbClr val="A4A3A4"/>
          </p15:clr>
        </p15:guide>
        <p15:guide id="26" pos="5652">
          <p15:clr>
            <a:srgbClr val="A4A3A4"/>
          </p15:clr>
        </p15:guide>
        <p15:guide id="27" pos="5566">
          <p15:clr>
            <a:srgbClr val="A4A3A4"/>
          </p15:clr>
        </p15:guide>
        <p15:guide id="29" pos="2112">
          <p15:clr>
            <a:srgbClr val="A4A3A4"/>
          </p15:clr>
        </p15:guide>
        <p15:guide id="30" pos="3795">
          <p15:clr>
            <a:srgbClr val="A4A3A4"/>
          </p15:clr>
        </p15:guide>
        <p15:guide id="31" pos="3884">
          <p15:clr>
            <a:srgbClr val="A4A3A4"/>
          </p15:clr>
        </p15:guide>
        <p15:guide id="32" pos="3294">
          <p15:clr>
            <a:srgbClr val="A4A3A4"/>
          </p15:clr>
        </p15:guide>
        <p15:guide id="33" pos="4386">
          <p15:clr>
            <a:srgbClr val="A4A3A4"/>
          </p15:clr>
        </p15:guide>
        <p15:guide id="34" pos="3208">
          <p15:clr>
            <a:srgbClr val="A4A3A4"/>
          </p15:clr>
        </p15:guide>
        <p15:guide id="35" pos="4470">
          <p15:clr>
            <a:srgbClr val="A4A3A4"/>
          </p15:clr>
        </p15:guide>
        <p15:guide id="36" pos="2705">
          <p15:clr>
            <a:srgbClr val="A4A3A4"/>
          </p15:clr>
        </p15:guide>
        <p15:guide id="37" pos="2619">
          <p15:clr>
            <a:srgbClr val="A4A3A4"/>
          </p15:clr>
        </p15:guide>
        <p15:guide id="38" pos="4973">
          <p15:clr>
            <a:srgbClr val="A4A3A4"/>
          </p15:clr>
        </p15:guide>
        <p15:guide id="39" pos="5057">
          <p15:clr>
            <a:srgbClr val="A4A3A4"/>
          </p15:clr>
        </p15:guide>
        <p15:guide id="40" orient="horz" pos="2160">
          <p15:clr>
            <a:srgbClr val="A4A3A4"/>
          </p15:clr>
        </p15:guide>
        <p15:guide id="41" orient="horz">
          <p15:clr>
            <a:srgbClr val="F26B43"/>
          </p15:clr>
        </p15:guide>
        <p15:guide id="42" orient="horz" pos="344">
          <p15:clr>
            <a:srgbClr val="F26B43"/>
          </p15:clr>
        </p15:guide>
        <p15:guide id="43" orient="horz" pos="691">
          <p15:clr>
            <a:srgbClr val="A4A3A4"/>
          </p15:clr>
        </p15:guide>
        <p15:guide id="44" orient="horz" pos="86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66.png"/><Relationship Id="rId2" Type="http://schemas.openxmlformats.org/officeDocument/2006/relationships/image" Target="../media/image465.jpeg"/><Relationship Id="rId1" Type="http://schemas.openxmlformats.org/officeDocument/2006/relationships/slideLayout" Target="../slideLayouts/slideLayout24.xml"/><Relationship Id="rId5" Type="http://schemas.openxmlformats.org/officeDocument/2006/relationships/image" Target="../media/image468.png"/><Relationship Id="rId4" Type="http://schemas.openxmlformats.org/officeDocument/2006/relationships/image" Target="../media/image467.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hyperlink" Target="https://bie.mypearsonsupport.com/" TargetMode="Externa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2" Type="http://schemas.openxmlformats.org/officeDocument/2006/relationships/image" Target="../media/image468.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2" Type="http://schemas.openxmlformats.org/officeDocument/2006/relationships/image" Target="../media/image469.pn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475.png"/><Relationship Id="rId3" Type="http://schemas.openxmlformats.org/officeDocument/2006/relationships/image" Target="../media/image471.png"/><Relationship Id="rId7" Type="http://schemas.openxmlformats.org/officeDocument/2006/relationships/image" Target="../media/image472.png"/><Relationship Id="rId12" Type="http://schemas.openxmlformats.org/officeDocument/2006/relationships/customXml" Target="../ink/ink5.xml"/><Relationship Id="rId2" Type="http://schemas.openxmlformats.org/officeDocument/2006/relationships/image" Target="../media/image470.png"/><Relationship Id="rId1" Type="http://schemas.openxmlformats.org/officeDocument/2006/relationships/slideLayout" Target="../slideLayouts/slideLayout51.xml"/><Relationship Id="rId6" Type="http://schemas.openxmlformats.org/officeDocument/2006/relationships/customXml" Target="../ink/ink2.xml"/><Relationship Id="rId11" Type="http://schemas.openxmlformats.org/officeDocument/2006/relationships/image" Target="../media/image474.png"/><Relationship Id="rId5" Type="http://schemas.openxmlformats.org/officeDocument/2006/relationships/image" Target="../media/image471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47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3" Type="http://schemas.openxmlformats.org/officeDocument/2006/relationships/image" Target="../media/image477.png"/><Relationship Id="rId2" Type="http://schemas.openxmlformats.org/officeDocument/2006/relationships/image" Target="../media/image476.pn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477.png"/><Relationship Id="rId2" Type="http://schemas.openxmlformats.org/officeDocument/2006/relationships/image" Target="../media/image476.png"/><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2" Type="http://schemas.openxmlformats.org/officeDocument/2006/relationships/image" Target="../media/image468.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image" Target="../media/image468.pn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479.png"/><Relationship Id="rId2" Type="http://schemas.openxmlformats.org/officeDocument/2006/relationships/image" Target="../media/image478.png"/><Relationship Id="rId1" Type="http://schemas.openxmlformats.org/officeDocument/2006/relationships/slideLayout" Target="../slideLayouts/slideLayout51.xml"/><Relationship Id="rId4" Type="http://schemas.openxmlformats.org/officeDocument/2006/relationships/image" Target="../media/image480.png"/></Relationships>
</file>

<file path=ppt/slides/_rels/slide20.xml.rels><?xml version="1.0" encoding="UTF-8" standalone="yes"?>
<Relationships xmlns="http://schemas.openxmlformats.org/package/2006/relationships"><Relationship Id="rId2" Type="http://schemas.openxmlformats.org/officeDocument/2006/relationships/image" Target="../media/image481.png"/><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482.png"/><Relationship Id="rId2" Type="http://schemas.openxmlformats.org/officeDocument/2006/relationships/image" Target="../media/image479.pn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483.png"/><Relationship Id="rId2" Type="http://schemas.openxmlformats.org/officeDocument/2006/relationships/hyperlink" Target="https://bie.mypearsonsupport.com/" TargetMode="External"/><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2" Type="http://schemas.openxmlformats.org/officeDocument/2006/relationships/image" Target="../media/image484.png"/><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2" Type="http://schemas.openxmlformats.org/officeDocument/2006/relationships/image" Target="../media/image485.png"/><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2" Type="http://schemas.openxmlformats.org/officeDocument/2006/relationships/hyperlink" Target="https://ltr.adamexam.com/#/proctor" TargetMode="Externa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487.png"/><Relationship Id="rId2" Type="http://schemas.openxmlformats.org/officeDocument/2006/relationships/image" Target="../media/image486.png"/><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2" Type="http://schemas.openxmlformats.org/officeDocument/2006/relationships/customXml" Target="../ink/ink6.xml"/><Relationship Id="rId1" Type="http://schemas.openxmlformats.org/officeDocument/2006/relationships/slideLayout" Target="../slideLayouts/slideLayout51.xml"/><Relationship Id="rId6" Type="http://schemas.openxmlformats.org/officeDocument/2006/relationships/customXml" Target="../ink/ink8.xml"/><Relationship Id="rId5" Type="http://schemas.openxmlformats.org/officeDocument/2006/relationships/customXml" Target="../ink/ink7.xml"/><Relationship Id="rId4" Type="http://schemas.openxmlformats.org/officeDocument/2006/relationships/image" Target="../media/image48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2" Type="http://schemas.openxmlformats.org/officeDocument/2006/relationships/image" Target="../media/image489.png"/><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image" Target="../media/image490.png"/><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492.png"/><Relationship Id="rId2" Type="http://schemas.openxmlformats.org/officeDocument/2006/relationships/image" Target="../media/image491.png"/><Relationship Id="rId1" Type="http://schemas.openxmlformats.org/officeDocument/2006/relationships/slideLayout" Target="../slideLayouts/slideLayout51.xml"/><Relationship Id="rId4" Type="http://schemas.openxmlformats.org/officeDocument/2006/relationships/image" Target="../media/image493.png"/></Relationships>
</file>

<file path=ppt/slides/_rels/slide33.xml.rels><?xml version="1.0" encoding="UTF-8" standalone="yes"?>
<Relationships xmlns="http://schemas.openxmlformats.org/package/2006/relationships"><Relationship Id="rId2" Type="http://schemas.openxmlformats.org/officeDocument/2006/relationships/image" Target="../media/image494.png"/><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2" Type="http://schemas.openxmlformats.org/officeDocument/2006/relationships/image" Target="../media/image494.png"/><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2" Type="http://schemas.openxmlformats.org/officeDocument/2006/relationships/image" Target="../media/image494.png"/><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2" Type="http://schemas.openxmlformats.org/officeDocument/2006/relationships/image" Target="../media/image495.png"/><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3" Type="http://schemas.openxmlformats.org/officeDocument/2006/relationships/image" Target="../media/image497.png"/><Relationship Id="rId2" Type="http://schemas.openxmlformats.org/officeDocument/2006/relationships/image" Target="../media/image496.png"/><Relationship Id="rId1" Type="http://schemas.openxmlformats.org/officeDocument/2006/relationships/slideLayout" Target="../slideLayouts/slideLayout51.xml"/><Relationship Id="rId4" Type="http://schemas.openxmlformats.org/officeDocument/2006/relationships/image" Target="../media/image498.png"/></Relationships>
</file>

<file path=ppt/slides/_rels/slide38.xml.rels><?xml version="1.0" encoding="UTF-8" standalone="yes"?>
<Relationships xmlns="http://schemas.openxmlformats.org/package/2006/relationships"><Relationship Id="rId2" Type="http://schemas.openxmlformats.org/officeDocument/2006/relationships/image" Target="../media/image499.png"/><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3" Type="http://schemas.openxmlformats.org/officeDocument/2006/relationships/image" Target="../media/image498.png"/><Relationship Id="rId2" Type="http://schemas.openxmlformats.org/officeDocument/2006/relationships/image" Target="../media/image500.png"/><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3" Type="http://schemas.openxmlformats.org/officeDocument/2006/relationships/image" Target="../media/image502.png"/><Relationship Id="rId2" Type="http://schemas.openxmlformats.org/officeDocument/2006/relationships/image" Target="../media/image501.png"/><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3" Type="http://schemas.openxmlformats.org/officeDocument/2006/relationships/image" Target="../media/image504.png"/><Relationship Id="rId2" Type="http://schemas.openxmlformats.org/officeDocument/2006/relationships/image" Target="../media/image503.png"/><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2" Type="http://schemas.openxmlformats.org/officeDocument/2006/relationships/image" Target="../media/image505.png"/><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3" Type="http://schemas.openxmlformats.org/officeDocument/2006/relationships/image" Target="../media/image507.png"/><Relationship Id="rId2" Type="http://schemas.openxmlformats.org/officeDocument/2006/relationships/image" Target="../media/image506.png"/><Relationship Id="rId1" Type="http://schemas.openxmlformats.org/officeDocument/2006/relationships/slideLayout" Target="../slideLayouts/slideLayout51.xml"/><Relationship Id="rId4" Type="http://schemas.openxmlformats.org/officeDocument/2006/relationships/image" Target="../media/image508.png"/></Relationships>
</file>

<file path=ppt/slides/_rels/slide45.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image" Target="../media/image509.png"/><Relationship Id="rId1" Type="http://schemas.openxmlformats.org/officeDocument/2006/relationships/slideLayout" Target="../slideLayouts/slideLayout51.xml"/><Relationship Id="rId4" Type="http://schemas.openxmlformats.org/officeDocument/2006/relationships/image" Target="../media/image511.png"/></Relationships>
</file>

<file path=ppt/slides/_rels/slide46.xml.rels><?xml version="1.0" encoding="UTF-8" standalone="yes"?>
<Relationships xmlns="http://schemas.openxmlformats.org/package/2006/relationships"><Relationship Id="rId2" Type="http://schemas.openxmlformats.org/officeDocument/2006/relationships/image" Target="../media/image505.png"/><Relationship Id="rId1" Type="http://schemas.openxmlformats.org/officeDocument/2006/relationships/slideLayout" Target="../slideLayouts/slideLayout51.xml"/></Relationships>
</file>

<file path=ppt/slides/_rels/slide47.xml.rels><?xml version="1.0" encoding="UTF-8" standalone="yes"?>
<Relationships xmlns="http://schemas.openxmlformats.org/package/2006/relationships"><Relationship Id="rId3" Type="http://schemas.openxmlformats.org/officeDocument/2006/relationships/image" Target="../media/image513.png"/><Relationship Id="rId2" Type="http://schemas.openxmlformats.org/officeDocument/2006/relationships/image" Target="../media/image512.png"/><Relationship Id="rId1" Type="http://schemas.openxmlformats.org/officeDocument/2006/relationships/slideLayout" Target="../slideLayouts/slideLayout51.xml"/></Relationships>
</file>

<file path=ppt/slides/_rels/slide48.xml.rels><?xml version="1.0" encoding="UTF-8" standalone="yes"?>
<Relationships xmlns="http://schemas.openxmlformats.org/package/2006/relationships"><Relationship Id="rId2" Type="http://schemas.openxmlformats.org/officeDocument/2006/relationships/hyperlink" Target="https://support.assessment.pearson.com/TN/download-testnav-57082522.html" TargetMode="External"/><Relationship Id="rId1" Type="http://schemas.openxmlformats.org/officeDocument/2006/relationships/slideLayout" Target="../slideLayouts/slideLayout51.xml"/></Relationships>
</file>

<file path=ppt/slides/_rels/slide49.xml.rels><?xml version="1.0" encoding="UTF-8" standalone="yes"?>
<Relationships xmlns="http://schemas.openxmlformats.org/package/2006/relationships"><Relationship Id="rId2" Type="http://schemas.openxmlformats.org/officeDocument/2006/relationships/hyperlink" Target="https://bie.mypearsonsupport.com/interim-resources/" TargetMode="External"/><Relationship Id="rId1" Type="http://schemas.openxmlformats.org/officeDocument/2006/relationships/slideLayout" Target="../slideLayouts/slideLayout51.xml"/></Relationships>
</file>

<file path=ppt/slides/_rels/slide50.xml.rels><?xml version="1.0" encoding="UTF-8" standalone="yes"?>
<Relationships xmlns="http://schemas.openxmlformats.org/package/2006/relationships"><Relationship Id="rId2" Type="http://schemas.openxmlformats.org/officeDocument/2006/relationships/image" Target="../media/image468.png"/><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2.xml.rels><?xml version="1.0" encoding="UTF-8" standalone="yes"?>
<Relationships xmlns="http://schemas.openxmlformats.org/package/2006/relationships"><Relationship Id="rId3" Type="http://schemas.openxmlformats.org/officeDocument/2006/relationships/hyperlink" Target="https://ltr.adamexam.com/#/proctor" TargetMode="External"/><Relationship Id="rId2" Type="http://schemas.openxmlformats.org/officeDocument/2006/relationships/hyperlink" Target="https://bie.mypearsonsupport.com/" TargetMode="External"/><Relationship Id="rId1" Type="http://schemas.openxmlformats.org/officeDocument/2006/relationships/slideLayout" Target="../slideLayouts/slideLayout51.xml"/><Relationship Id="rId5" Type="http://schemas.openxmlformats.org/officeDocument/2006/relationships/image" Target="../media/image515.png"/><Relationship Id="rId4" Type="http://schemas.openxmlformats.org/officeDocument/2006/relationships/image" Target="../media/image514.png"/></Relationships>
</file>

<file path=ppt/slides/_rels/slide53.xml.rels><?xml version="1.0" encoding="UTF-8" standalone="yes"?>
<Relationships xmlns="http://schemas.openxmlformats.org/package/2006/relationships"><Relationship Id="rId3" Type="http://schemas.openxmlformats.org/officeDocument/2006/relationships/image" Target="../media/image517.png"/><Relationship Id="rId2" Type="http://schemas.openxmlformats.org/officeDocument/2006/relationships/image" Target="../media/image516.png"/><Relationship Id="rId1" Type="http://schemas.openxmlformats.org/officeDocument/2006/relationships/slideLayout" Target="../slideLayouts/slideLayout51.xml"/></Relationships>
</file>

<file path=ppt/slides/_rels/slide54.xml.rels><?xml version="1.0" encoding="UTF-8" standalone="yes"?>
<Relationships xmlns="http://schemas.openxmlformats.org/package/2006/relationships"><Relationship Id="rId2" Type="http://schemas.openxmlformats.org/officeDocument/2006/relationships/image" Target="../media/image517.png"/><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2" Type="http://schemas.openxmlformats.org/officeDocument/2006/relationships/image" Target="../media/image518.png"/><Relationship Id="rId1" Type="http://schemas.openxmlformats.org/officeDocument/2006/relationships/slideLayout" Target="../slideLayouts/slideLayout51.xml"/></Relationships>
</file>

<file path=ppt/slides/_rels/slide56.xml.rels><?xml version="1.0" encoding="UTF-8" standalone="yes"?>
<Relationships xmlns="http://schemas.openxmlformats.org/package/2006/relationships"><Relationship Id="rId3" Type="http://schemas.openxmlformats.org/officeDocument/2006/relationships/image" Target="../media/image519.png"/><Relationship Id="rId2" Type="http://schemas.openxmlformats.org/officeDocument/2006/relationships/image" Target="../media/image505.png"/><Relationship Id="rId1" Type="http://schemas.openxmlformats.org/officeDocument/2006/relationships/slideLayout" Target="../slideLayouts/slideLayout5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5.xml.rels><?xml version="1.0" encoding="UTF-8" standalone="yes"?>
<Relationships xmlns="http://schemas.openxmlformats.org/package/2006/relationships"><Relationship Id="rId2" Type="http://schemas.openxmlformats.org/officeDocument/2006/relationships/image" Target="../media/image520.png"/><Relationship Id="rId1" Type="http://schemas.openxmlformats.org/officeDocument/2006/relationships/slideLayout" Target="../slideLayouts/slideLayout51.xml"/></Relationships>
</file>

<file path=ppt/slides/_rels/slide66.xml.rels><?xml version="1.0" encoding="UTF-8" standalone="yes"?>
<Relationships xmlns="http://schemas.openxmlformats.org/package/2006/relationships"><Relationship Id="rId3" Type="http://schemas.openxmlformats.org/officeDocument/2006/relationships/image" Target="../media/image522.png"/><Relationship Id="rId2" Type="http://schemas.openxmlformats.org/officeDocument/2006/relationships/image" Target="../media/image521.png"/><Relationship Id="rId1" Type="http://schemas.openxmlformats.org/officeDocument/2006/relationships/slideLayout" Target="../slideLayouts/slideLayout51.xml"/><Relationship Id="rId4" Type="http://schemas.openxmlformats.org/officeDocument/2006/relationships/image" Target="../media/image523.png"/></Relationships>
</file>

<file path=ppt/slides/_rels/slide67.xml.rels><?xml version="1.0" encoding="UTF-8" standalone="yes"?>
<Relationships xmlns="http://schemas.openxmlformats.org/package/2006/relationships"><Relationship Id="rId2" Type="http://schemas.openxmlformats.org/officeDocument/2006/relationships/image" Target="../media/image468.png"/><Relationship Id="rId1" Type="http://schemas.openxmlformats.org/officeDocument/2006/relationships/slideLayout" Target="../slideLayouts/slideLayout2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0.xml.rels><?xml version="1.0" encoding="UTF-8" standalone="yes"?>
<Relationships xmlns="http://schemas.openxmlformats.org/package/2006/relationships"><Relationship Id="rId3" Type="http://schemas.openxmlformats.org/officeDocument/2006/relationships/image" Target="../media/image525.png"/><Relationship Id="rId2" Type="http://schemas.openxmlformats.org/officeDocument/2006/relationships/image" Target="../media/image524.png"/><Relationship Id="rId1" Type="http://schemas.openxmlformats.org/officeDocument/2006/relationships/slideLayout" Target="../slideLayouts/slideLayout51.xml"/></Relationships>
</file>

<file path=ppt/slides/_rels/slide71.xml.rels><?xml version="1.0" encoding="UTF-8" standalone="yes"?>
<Relationships xmlns="http://schemas.openxmlformats.org/package/2006/relationships"><Relationship Id="rId3" Type="http://schemas.openxmlformats.org/officeDocument/2006/relationships/image" Target="../media/image527.png"/><Relationship Id="rId2" Type="http://schemas.openxmlformats.org/officeDocument/2006/relationships/image" Target="../media/image526.png"/><Relationship Id="rId1" Type="http://schemas.openxmlformats.org/officeDocument/2006/relationships/slideLayout" Target="../slideLayouts/slideLayout51.xml"/><Relationship Id="rId4" Type="http://schemas.openxmlformats.org/officeDocument/2006/relationships/image" Target="../media/image52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3.xml.rels><?xml version="1.0" encoding="UTF-8" standalone="yes"?>
<Relationships xmlns="http://schemas.openxmlformats.org/package/2006/relationships"><Relationship Id="rId2" Type="http://schemas.openxmlformats.org/officeDocument/2006/relationships/image" Target="../media/image529.png"/><Relationship Id="rId1" Type="http://schemas.openxmlformats.org/officeDocument/2006/relationships/slideLayout" Target="../slideLayouts/slideLayout5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2" Type="http://schemas.openxmlformats.org/officeDocument/2006/relationships/image" Target="../media/image530.png"/><Relationship Id="rId1" Type="http://schemas.openxmlformats.org/officeDocument/2006/relationships/slideLayout" Target="../slideLayouts/slideLayout51.xml"/></Relationships>
</file>

<file path=ppt/slides/_rels/slide76.xml.rels><?xml version="1.0" encoding="UTF-8" standalone="yes"?>
<Relationships xmlns="http://schemas.openxmlformats.org/package/2006/relationships"><Relationship Id="rId2" Type="http://schemas.openxmlformats.org/officeDocument/2006/relationships/image" Target="../media/image531.png"/><Relationship Id="rId1" Type="http://schemas.openxmlformats.org/officeDocument/2006/relationships/slideLayout" Target="../slideLayouts/slideLayout51.xml"/></Relationships>
</file>

<file path=ppt/slides/_rels/slide77.xml.rels><?xml version="1.0" encoding="UTF-8" standalone="yes"?>
<Relationships xmlns="http://schemas.openxmlformats.org/package/2006/relationships"><Relationship Id="rId3" Type="http://schemas.openxmlformats.org/officeDocument/2006/relationships/image" Target="../media/image533.png"/><Relationship Id="rId2" Type="http://schemas.openxmlformats.org/officeDocument/2006/relationships/image" Target="../media/image532.png"/><Relationship Id="rId1" Type="http://schemas.openxmlformats.org/officeDocument/2006/relationships/slideLayout" Target="../slideLayouts/slideLayout51.xml"/></Relationships>
</file>

<file path=ppt/slides/_rels/slide78.xml.rels><?xml version="1.0" encoding="UTF-8" standalone="yes"?>
<Relationships xmlns="http://schemas.openxmlformats.org/package/2006/relationships"><Relationship Id="rId2" Type="http://schemas.openxmlformats.org/officeDocument/2006/relationships/image" Target="../media/image534.png"/><Relationship Id="rId1" Type="http://schemas.openxmlformats.org/officeDocument/2006/relationships/slideLayout" Target="../slideLayouts/slideLayout51.xml"/></Relationships>
</file>

<file path=ppt/slides/_rels/slide79.xml.rels><?xml version="1.0" encoding="UTF-8" standalone="yes"?>
<Relationships xmlns="http://schemas.openxmlformats.org/package/2006/relationships"><Relationship Id="rId3" Type="http://schemas.openxmlformats.org/officeDocument/2006/relationships/image" Target="../media/image536.png"/><Relationship Id="rId2" Type="http://schemas.openxmlformats.org/officeDocument/2006/relationships/image" Target="../media/image535.png"/><Relationship Id="rId1" Type="http://schemas.openxmlformats.org/officeDocument/2006/relationships/slideLayout" Target="../slideLayouts/slideLayout51.xml"/></Relationships>
</file>

<file path=ppt/slides/_rels/slide80.xml.rels><?xml version="1.0" encoding="UTF-8" standalone="yes"?>
<Relationships xmlns="http://schemas.openxmlformats.org/package/2006/relationships"><Relationship Id="rId2" Type="http://schemas.openxmlformats.org/officeDocument/2006/relationships/image" Target="../media/image537.png"/><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3" Type="http://schemas.openxmlformats.org/officeDocument/2006/relationships/image" Target="../media/image539.png"/><Relationship Id="rId2" Type="http://schemas.openxmlformats.org/officeDocument/2006/relationships/image" Target="../media/image538.png"/><Relationship Id="rId1" Type="http://schemas.openxmlformats.org/officeDocument/2006/relationships/slideLayout" Target="../slideLayouts/slideLayout51.xml"/><Relationship Id="rId4" Type="http://schemas.openxmlformats.org/officeDocument/2006/relationships/image" Target="../media/image540.png"/></Relationships>
</file>

<file path=ppt/slides/_rels/slide82.xml.rels><?xml version="1.0" encoding="UTF-8" standalone="yes"?>
<Relationships xmlns="http://schemas.openxmlformats.org/package/2006/relationships"><Relationship Id="rId3" Type="http://schemas.openxmlformats.org/officeDocument/2006/relationships/image" Target="../media/image542.png"/><Relationship Id="rId2" Type="http://schemas.openxmlformats.org/officeDocument/2006/relationships/image" Target="../media/image541.png"/><Relationship Id="rId1" Type="http://schemas.openxmlformats.org/officeDocument/2006/relationships/slideLayout" Target="../slideLayouts/slideLayout51.xml"/></Relationships>
</file>

<file path=ppt/slides/_rels/slide83.xml.rels><?xml version="1.0" encoding="UTF-8" standalone="yes"?>
<Relationships xmlns="http://schemas.openxmlformats.org/package/2006/relationships"><Relationship Id="rId2" Type="http://schemas.openxmlformats.org/officeDocument/2006/relationships/image" Target="../media/image543.png"/><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2" Type="http://schemas.openxmlformats.org/officeDocument/2006/relationships/image" Target="../media/image544.png"/><Relationship Id="rId1" Type="http://schemas.openxmlformats.org/officeDocument/2006/relationships/slideLayout" Target="../slideLayouts/slideLayout51.xml"/></Relationships>
</file>

<file path=ppt/slides/_rels/slide85.xml.rels><?xml version="1.0" encoding="UTF-8" standalone="yes"?>
<Relationships xmlns="http://schemas.openxmlformats.org/package/2006/relationships"><Relationship Id="rId2" Type="http://schemas.openxmlformats.org/officeDocument/2006/relationships/image" Target="../media/image545.png"/><Relationship Id="rId1" Type="http://schemas.openxmlformats.org/officeDocument/2006/relationships/slideLayout" Target="../slideLayouts/slideLayout51.xml"/></Relationships>
</file>

<file path=ppt/slides/_rels/slide86.xml.rels><?xml version="1.0" encoding="UTF-8" standalone="yes"?>
<Relationships xmlns="http://schemas.openxmlformats.org/package/2006/relationships"><Relationship Id="rId3" Type="http://schemas.openxmlformats.org/officeDocument/2006/relationships/image" Target="../media/image547.png"/><Relationship Id="rId2" Type="http://schemas.openxmlformats.org/officeDocument/2006/relationships/image" Target="../media/image546.png"/><Relationship Id="rId1" Type="http://schemas.openxmlformats.org/officeDocument/2006/relationships/slideLayout" Target="../slideLayouts/slideLayout51.xml"/><Relationship Id="rId5" Type="http://schemas.openxmlformats.org/officeDocument/2006/relationships/image" Target="../media/image549.svg"/><Relationship Id="rId4" Type="http://schemas.openxmlformats.org/officeDocument/2006/relationships/image" Target="../media/image548.png"/></Relationships>
</file>

<file path=ppt/slides/_rels/slide87.xml.rels><?xml version="1.0" encoding="UTF-8" standalone="yes"?>
<Relationships xmlns="http://schemas.openxmlformats.org/package/2006/relationships"><Relationship Id="rId2" Type="http://schemas.openxmlformats.org/officeDocument/2006/relationships/image" Target="../media/image550.png"/><Relationship Id="rId1" Type="http://schemas.openxmlformats.org/officeDocument/2006/relationships/slideLayout" Target="../slideLayouts/slideLayout51.xml"/></Relationships>
</file>

<file path=ppt/slides/_rels/slide88.xml.rels><?xml version="1.0" encoding="UTF-8" standalone="yes"?>
<Relationships xmlns="http://schemas.openxmlformats.org/package/2006/relationships"><Relationship Id="rId2" Type="http://schemas.openxmlformats.org/officeDocument/2006/relationships/image" Target="../media/image551.png"/><Relationship Id="rId1" Type="http://schemas.openxmlformats.org/officeDocument/2006/relationships/slideLayout" Target="../slideLayouts/slideLayout51.xml"/></Relationships>
</file>

<file path=ppt/slides/_rels/slide89.xml.rels><?xml version="1.0" encoding="UTF-8" standalone="yes"?>
<Relationships xmlns="http://schemas.openxmlformats.org/package/2006/relationships"><Relationship Id="rId2" Type="http://schemas.openxmlformats.org/officeDocument/2006/relationships/image" Target="../media/image468.png"/><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image" Target="../media/image552.png"/><Relationship Id="rId2" Type="http://schemas.openxmlformats.org/officeDocument/2006/relationships/hyperlink" Target="https://bie.mypearsonsupport.com/" TargetMode="External"/><Relationship Id="rId1" Type="http://schemas.openxmlformats.org/officeDocument/2006/relationships/slideLayout" Target="../slideLayouts/slideLayout51.xml"/></Relationships>
</file>

<file path=ppt/slides/_rels/slide91.xml.rels><?xml version="1.0" encoding="UTF-8" standalone="yes"?>
<Relationships xmlns="http://schemas.openxmlformats.org/package/2006/relationships"><Relationship Id="rId3" Type="http://schemas.openxmlformats.org/officeDocument/2006/relationships/image" Target="../media/image553.png"/><Relationship Id="rId2" Type="http://schemas.openxmlformats.org/officeDocument/2006/relationships/hyperlink" Target="https://bie.mypearsonsupport.com/interim-resources/" TargetMode="External"/><Relationship Id="rId1" Type="http://schemas.openxmlformats.org/officeDocument/2006/relationships/slideLayout" Target="../slideLayouts/slideLayout51.xml"/></Relationships>
</file>

<file path=ppt/slides/_rels/slide92.xml.rels><?xml version="1.0" encoding="UTF-8" standalone="yes"?>
<Relationships xmlns="http://schemas.openxmlformats.org/package/2006/relationships"><Relationship Id="rId2" Type="http://schemas.openxmlformats.org/officeDocument/2006/relationships/hyperlink" Target="https://bie.mypearsonsupport.com/support/" TargetMode="External"/><Relationship Id="rId1" Type="http://schemas.openxmlformats.org/officeDocument/2006/relationships/slideLayout" Target="../slideLayouts/slideLayout5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DE92-CCE4-1EF4-2FEA-580730B05CC6}"/>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5B041AD4-DFF9-4059-8D57-DC0D4B14F811}"/>
              </a:ext>
              <a:ext uri="{C183D7F6-B498-43B3-948B-1728B52AA6E4}">
                <adec:decorative xmlns:adec="http://schemas.microsoft.com/office/drawing/2017/decorative" val="1"/>
              </a:ext>
            </a:extLst>
          </p:cNvPr>
          <p:cNvPicPr/>
          <p:nvPr/>
        </p:nvPicPr>
        <p:blipFill>
          <a:blip r:embed="rId2"/>
          <a:srcRect l="13336" r="13336"/>
          <a:stretch/>
        </p:blipFill>
        <p:spPr>
          <a:xfrm>
            <a:off x="4908884" y="0"/>
            <a:ext cx="7283116" cy="6858000"/>
          </a:xfrm>
          <a:prstGeom prst="rect">
            <a:avLst/>
          </a:prstGeom>
        </p:spPr>
      </p:pic>
      <p:sp>
        <p:nvSpPr>
          <p:cNvPr id="12" name="Gradient">
            <a:extLst>
              <a:ext uri="{FF2B5EF4-FFF2-40B4-BE49-F238E27FC236}">
                <a16:creationId xmlns:a16="http://schemas.microsoft.com/office/drawing/2014/main" id="{0DB9DC5F-4048-58EA-8719-9064F59909C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9000000" cy="6858000"/>
          </a:xfrm>
          <a:prstGeom prst="rect">
            <a:avLst/>
          </a:prstGeom>
          <a:gradFill>
            <a:gsLst>
              <a:gs pos="32000">
                <a:srgbClr val="0D004D"/>
              </a:gs>
              <a:gs pos="0">
                <a:schemeClr val="accent1">
                  <a:lumMod val="0"/>
                  <a:lumOff val="100000"/>
                  <a:alpha val="0"/>
                </a:schemeClr>
              </a:gs>
              <a:gs pos="100000">
                <a:srgbClr val="0D004D"/>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3" name="Pearson Logo" descr="Pearson Logo">
            <a:extLst>
              <a:ext uri="{FF2B5EF4-FFF2-40B4-BE49-F238E27FC236}">
                <a16:creationId xmlns:a16="http://schemas.microsoft.com/office/drawing/2014/main" id="{7BA1A43A-D9E4-5003-59C3-469F0D42C0BD}"/>
              </a:ext>
            </a:extLst>
          </p:cNvPr>
          <p:cNvPicPr>
            <a:picLocks noGrp="1" noRot="1" noMove="1" noResize="1" noEditPoints="1" noAdjustHandles="1" noChangeArrowheads="1" noChangeShapeType="1" noCrop="1"/>
          </p:cNvPicPr>
          <p:nvPr/>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15" name="Title">
            <a:extLst>
              <a:ext uri="{FF2B5EF4-FFF2-40B4-BE49-F238E27FC236}">
                <a16:creationId xmlns:a16="http://schemas.microsoft.com/office/drawing/2014/main" id="{015F0980-1BA5-9F70-39E4-850470144E80}"/>
              </a:ext>
            </a:extLst>
          </p:cNvPr>
          <p:cNvSpPr txBox="1">
            <a:spLocks/>
          </p:cNvSpPr>
          <p:nvPr/>
        </p:nvSpPr>
        <p:spPr>
          <a:xfrm>
            <a:off x="542924" y="1646237"/>
            <a:ext cx="6278006" cy="318702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6000" b="1" kern="1200">
                <a:solidFill>
                  <a:schemeClr val="tx2"/>
                </a:solidFill>
                <a:latin typeface="+mn-lt"/>
                <a:ea typeface="+mj-ea"/>
                <a:cs typeface="+mj-cs"/>
              </a:defRPr>
            </a:lvl1pPr>
          </a:lstStyle>
          <a:p>
            <a:r>
              <a:rPr lang="en-US" sz="5000">
                <a:solidFill>
                  <a:schemeClr val="bg2"/>
                </a:solidFill>
                <a:latin typeface="Plus Jakarta Sans" pitchFamily="2" charset="0"/>
                <a:cs typeface="Plus Jakarta Sans" pitchFamily="2" charset="0"/>
              </a:rPr>
              <a:t>2025-26 BIE Interim Assessment </a:t>
            </a:r>
          </a:p>
          <a:p>
            <a:r>
              <a:rPr lang="en-US" sz="5000">
                <a:solidFill>
                  <a:schemeClr val="bg2"/>
                </a:solidFill>
                <a:latin typeface="Plus Jakarta Sans" pitchFamily="2" charset="0"/>
                <a:cs typeface="Plus Jakarta Sans" pitchFamily="2" charset="0"/>
              </a:rPr>
              <a:t>Pre-Administration Training</a:t>
            </a:r>
          </a:p>
        </p:txBody>
      </p:sp>
      <p:sp>
        <p:nvSpPr>
          <p:cNvPr id="17" name="Subtitle">
            <a:extLst>
              <a:ext uri="{FF2B5EF4-FFF2-40B4-BE49-F238E27FC236}">
                <a16:creationId xmlns:a16="http://schemas.microsoft.com/office/drawing/2014/main" id="{570CFF9C-9127-752A-F98A-12A566C8D02F}"/>
              </a:ext>
            </a:extLst>
          </p:cNvPr>
          <p:cNvSpPr txBox="1">
            <a:spLocks/>
          </p:cNvSpPr>
          <p:nvPr/>
        </p:nvSpPr>
        <p:spPr>
          <a:xfrm>
            <a:off x="542926" y="5212670"/>
            <a:ext cx="5484812" cy="1097643"/>
          </a:xfrm>
          <a:prstGeom prst="rect">
            <a:avLst/>
          </a:prstGeom>
        </p:spPr>
        <p:txBody>
          <a:bodyPr lIns="0" tIns="45720" rIns="91440" bIns="45720" anchor="b">
            <a:norm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57200" indent="0" algn="ctr" defTabSz="914400" rtl="0" eaLnBrk="1" latinLnBrk="0" hangingPunct="1">
              <a:lnSpc>
                <a:spcPct val="100000"/>
              </a:lnSpc>
              <a:spcBef>
                <a:spcPts val="0"/>
              </a:spcBef>
              <a:spcAft>
                <a:spcPts val="600"/>
              </a:spcAft>
              <a:buFont typeface="Plus Jakarta Sans"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Plus Jakarta Sans"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9pPr>
          </a:lstStyle>
          <a:p>
            <a:r>
              <a:rPr lang="en-US" sz="2800">
                <a:solidFill>
                  <a:schemeClr val="bg1"/>
                </a:solidFill>
                <a:latin typeface="Plus Jakarta Sans"/>
                <a:cs typeface="Plus Jakarta Sans"/>
              </a:rPr>
              <a:t>October 17, 2025</a:t>
            </a:r>
            <a:endParaRPr lang="en-US" sz="2800">
              <a:solidFill>
                <a:schemeClr val="bg1"/>
              </a:solidFill>
              <a:latin typeface="Plus Jakarta Sans" pitchFamily="2" charset="0"/>
              <a:cs typeface="Plus Jakarta Sans" pitchFamily="2" charset="0"/>
            </a:endParaRPr>
          </a:p>
        </p:txBody>
      </p:sp>
      <p:pic>
        <p:nvPicPr>
          <p:cNvPr id="2" name="Picture 1">
            <a:extLst>
              <a:ext uri="{FF2B5EF4-FFF2-40B4-BE49-F238E27FC236}">
                <a16:creationId xmlns:a16="http://schemas.microsoft.com/office/drawing/2014/main" id="{EFBB8298-78F8-13DD-4534-0AEA55C86220}"/>
              </a:ext>
            </a:extLst>
          </p:cNvPr>
          <p:cNvPicPr/>
          <p:nvPr/>
        </p:nvPicPr>
        <p:blipFill>
          <a:blip r:embed="rId5">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353399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BC062-BBDD-BFBF-478C-DBBA70EC27D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0712ECD-F8B9-DDA3-DB21-783D0F97089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a:t>
            </a:fld>
            <a:endParaRPr lang="en-US" noProof="0"/>
          </a:p>
        </p:txBody>
      </p:sp>
      <p:sp>
        <p:nvSpPr>
          <p:cNvPr id="10" name="Title 1">
            <a:extLst>
              <a:ext uri="{FF2B5EF4-FFF2-40B4-BE49-F238E27FC236}">
                <a16:creationId xmlns:a16="http://schemas.microsoft.com/office/drawing/2014/main" id="{E4F689BB-6BE8-A7A9-6FE8-0BC3E409FC7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Welcome</a:t>
            </a:r>
          </a:p>
        </p:txBody>
      </p:sp>
      <p:sp>
        <p:nvSpPr>
          <p:cNvPr id="11" name="Text Placeholder 2">
            <a:extLst>
              <a:ext uri="{FF2B5EF4-FFF2-40B4-BE49-F238E27FC236}">
                <a16:creationId xmlns:a16="http://schemas.microsoft.com/office/drawing/2014/main" id="{DCEE2470-4F2B-8292-465A-4398B10AB46F}"/>
              </a:ext>
            </a:extLst>
          </p:cNvPr>
          <p:cNvSpPr txBox="1">
            <a:spLocks/>
          </p:cNvSpPr>
          <p:nvPr/>
        </p:nvSpPr>
        <p:spPr bwMode="gray">
          <a:xfrm>
            <a:off x="548640" y="1769638"/>
            <a:ext cx="6655349" cy="453972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latin typeface="Plus Jakarta Sans" pitchFamily="2" charset="0"/>
                <a:cs typeface="Plus Jakarta Sans" pitchFamily="2" charset="0"/>
              </a:rPr>
              <a:t>On behalf of the BIE CAO Assessment Team-</a:t>
            </a:r>
          </a:p>
          <a:p>
            <a:endParaRPr lang="en-US" sz="2600" b="0">
              <a:latin typeface="Plus Jakarta Sans" pitchFamily="2" charset="0"/>
              <a:cs typeface="Plus Jakarta Sans" pitchFamily="2" charset="0"/>
            </a:endParaRPr>
          </a:p>
          <a:p>
            <a:r>
              <a:rPr lang="en-US" sz="2600" b="0">
                <a:latin typeface="Plus Jakarta Sans" pitchFamily="2" charset="0"/>
                <a:cs typeface="Plus Jakarta Sans" pitchFamily="2" charset="0"/>
              </a:rPr>
              <a:t>Welcome to the BIE &amp; Pearson Interim Pre-Administration Training for English Language Arts (ELA) and Mathematics.  </a:t>
            </a:r>
          </a:p>
          <a:p>
            <a:endParaRPr lang="en-US" sz="2600" b="0">
              <a:latin typeface="Plus Jakarta Sans" pitchFamily="2" charset="0"/>
              <a:cs typeface="Plus Jakarta Sans" pitchFamily="2" charset="0"/>
            </a:endParaRPr>
          </a:p>
          <a:p>
            <a:r>
              <a:rPr lang="en-US" sz="2600" b="0">
                <a:latin typeface="Plus Jakarta Sans" pitchFamily="2" charset="0"/>
                <a:cs typeface="Plus Jakarta Sans" pitchFamily="2" charset="0"/>
              </a:rPr>
              <a:t>Our Presenter from Pearson: Sam Boyle</a:t>
            </a:r>
          </a:p>
        </p:txBody>
      </p:sp>
    </p:spTree>
    <p:extLst>
      <p:ext uri="{BB962C8B-B14F-4D97-AF65-F5344CB8AC3E}">
        <p14:creationId xmlns:p14="http://schemas.microsoft.com/office/powerpoint/2010/main" val="65271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22ED-DC35-8974-1D80-17922048F32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3833EAE-EA72-79EF-7C8C-A5C10AAF2BA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a:t>
            </a:fld>
            <a:endParaRPr lang="en-US" noProof="0"/>
          </a:p>
        </p:txBody>
      </p:sp>
      <p:sp>
        <p:nvSpPr>
          <p:cNvPr id="10" name="Title 1">
            <a:extLst>
              <a:ext uri="{FF2B5EF4-FFF2-40B4-BE49-F238E27FC236}">
                <a16:creationId xmlns:a16="http://schemas.microsoft.com/office/drawing/2014/main" id="{0392B2EB-FB77-0D00-391E-B69A5B15F5E0}"/>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Webinar Norms</a:t>
            </a:r>
          </a:p>
        </p:txBody>
      </p:sp>
      <p:sp>
        <p:nvSpPr>
          <p:cNvPr id="11" name="Text Placeholder 2">
            <a:extLst>
              <a:ext uri="{FF2B5EF4-FFF2-40B4-BE49-F238E27FC236}">
                <a16:creationId xmlns:a16="http://schemas.microsoft.com/office/drawing/2014/main" id="{58494BF0-2666-CE2E-1984-2605EFE0D781}"/>
              </a:ext>
            </a:extLst>
          </p:cNvPr>
          <p:cNvSpPr txBox="1">
            <a:spLocks/>
          </p:cNvSpPr>
          <p:nvPr/>
        </p:nvSpPr>
        <p:spPr bwMode="gray">
          <a:xfrm>
            <a:off x="548640" y="1769638"/>
            <a:ext cx="8162874" cy="4539722"/>
          </a:xfrm>
        </p:spPr>
        <p:txBody>
          <a:bodyPr anchor="t">
            <a:normAutofit fontScale="92500" lnSpcReduction="10000"/>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800" b="0">
                <a:latin typeface="Plus Jakarta Sans" pitchFamily="2" charset="0"/>
                <a:cs typeface="Plus Jakarta Sans" pitchFamily="2" charset="0"/>
              </a:rPr>
              <a:t>Please type your name, email, role, and school in the chat box. </a:t>
            </a:r>
          </a:p>
          <a:p>
            <a:endParaRPr lang="en-US" sz="2800" b="0">
              <a:latin typeface="Plus Jakarta Sans" pitchFamily="2" charset="0"/>
              <a:cs typeface="Plus Jakarta Sans" pitchFamily="2" charset="0"/>
            </a:endParaRPr>
          </a:p>
          <a:p>
            <a:r>
              <a:rPr lang="en-US" sz="2800" b="0">
                <a:latin typeface="Plus Jakarta Sans" pitchFamily="2" charset="0"/>
                <a:cs typeface="Plus Jakarta Sans" pitchFamily="2" charset="0"/>
              </a:rPr>
              <a:t>Today’s training will be recorded and posted along with this PPT presentation to </a:t>
            </a:r>
            <a:r>
              <a:rPr lang="en-US" sz="2800" b="0">
                <a:solidFill>
                  <a:schemeClr val="tx2">
                    <a:lumMod val="50000"/>
                    <a:lumOff val="50000"/>
                  </a:schemeClr>
                </a:solidFill>
                <a:latin typeface="Plus Jakarta Sans" pitchFamily="2" charset="0"/>
                <a:cs typeface="Plus Jakarta Sans" pitchFamily="2" charset="0"/>
                <a:hlinkClick r:id="rId2">
                  <a:extLst>
                    <a:ext uri="{A12FA001-AC4F-418D-AE19-62706E023703}">
                      <ahyp:hlinkClr xmlns:ahyp="http://schemas.microsoft.com/office/drawing/2018/hyperlinkcolor" val="tx"/>
                    </a:ext>
                  </a:extLst>
                </a:hlinkClick>
              </a:rPr>
              <a:t>https://bie.mypearsonsupport.com/</a:t>
            </a:r>
            <a:r>
              <a:rPr lang="en-US" sz="2800" b="0">
                <a:latin typeface="Plus Jakarta Sans" pitchFamily="2" charset="0"/>
                <a:cs typeface="Plus Jakarta Sans" pitchFamily="2" charset="0"/>
              </a:rPr>
              <a:t>.</a:t>
            </a:r>
          </a:p>
          <a:p>
            <a:endParaRPr lang="en-US" sz="2800" b="0">
              <a:latin typeface="Plus Jakarta Sans" pitchFamily="2" charset="0"/>
              <a:cs typeface="Plus Jakarta Sans" pitchFamily="2" charset="0"/>
            </a:endParaRPr>
          </a:p>
          <a:p>
            <a:r>
              <a:rPr lang="en-US" sz="2800" b="0">
                <a:latin typeface="Plus Jakarta Sans" pitchFamily="2" charset="0"/>
                <a:cs typeface="Plus Jakarta Sans" pitchFamily="2" charset="0"/>
              </a:rPr>
              <a:t>Please be sure to mute your microphone, if applicable.</a:t>
            </a:r>
          </a:p>
          <a:p>
            <a:endParaRPr lang="en-US" sz="2800" b="0">
              <a:latin typeface="Plus Jakarta Sans" pitchFamily="2" charset="0"/>
              <a:cs typeface="Plus Jakarta Sans" pitchFamily="2" charset="0"/>
            </a:endParaRPr>
          </a:p>
          <a:p>
            <a:r>
              <a:rPr lang="en-US" sz="2800" b="0">
                <a:latin typeface="Plus Jakarta Sans" pitchFamily="2" charset="0"/>
                <a:cs typeface="Plus Jakarta Sans" pitchFamily="2" charset="0"/>
              </a:rPr>
              <a:t>Questions should be posted in the Q&amp;A. </a:t>
            </a:r>
          </a:p>
        </p:txBody>
      </p:sp>
    </p:spTree>
    <p:extLst>
      <p:ext uri="{BB962C8B-B14F-4D97-AF65-F5344CB8AC3E}">
        <p14:creationId xmlns:p14="http://schemas.microsoft.com/office/powerpoint/2010/main" val="1945822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BC123-73D5-3D39-5989-C4CCB2603E8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5B8BC3A-2C80-4852-9B80-CEE5DFF3D1D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a:t>
            </a:fld>
            <a:endParaRPr lang="en-US" noProof="0"/>
          </a:p>
        </p:txBody>
      </p:sp>
      <p:sp>
        <p:nvSpPr>
          <p:cNvPr id="10" name="Title 1">
            <a:extLst>
              <a:ext uri="{FF2B5EF4-FFF2-40B4-BE49-F238E27FC236}">
                <a16:creationId xmlns:a16="http://schemas.microsoft.com/office/drawing/2014/main" id="{F9E3C719-BDFC-D92B-99D9-519EE0822A11}"/>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Meeting Purpose &amp; Outcome</a:t>
            </a:r>
          </a:p>
        </p:txBody>
      </p:sp>
      <p:sp>
        <p:nvSpPr>
          <p:cNvPr id="11" name="Text Placeholder 2">
            <a:extLst>
              <a:ext uri="{FF2B5EF4-FFF2-40B4-BE49-F238E27FC236}">
                <a16:creationId xmlns:a16="http://schemas.microsoft.com/office/drawing/2014/main" id="{7228A967-D3A9-70A2-EA08-789CA45DB1A5}"/>
              </a:ext>
            </a:extLst>
          </p:cNvPr>
          <p:cNvSpPr txBox="1">
            <a:spLocks/>
          </p:cNvSpPr>
          <p:nvPr/>
        </p:nvSpPr>
        <p:spPr bwMode="gray">
          <a:xfrm>
            <a:off x="548641" y="1769638"/>
            <a:ext cx="6568852" cy="453972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800">
                <a:latin typeface="Plus Jakarta Sans" pitchFamily="2" charset="0"/>
                <a:cs typeface="Plus Jakarta Sans" pitchFamily="2" charset="0"/>
              </a:rPr>
              <a:t>Purpose:</a:t>
            </a:r>
            <a:r>
              <a:rPr lang="en-US" sz="2800" b="0">
                <a:latin typeface="Plus Jakarta Sans" pitchFamily="2" charset="0"/>
                <a:cs typeface="Plus Jakarta Sans" pitchFamily="2" charset="0"/>
              </a:rPr>
              <a:t> To assist schools with implementing the Interim assessments.</a:t>
            </a:r>
          </a:p>
          <a:p>
            <a:endParaRPr lang="en-US" sz="2800" b="0">
              <a:latin typeface="Plus Jakarta Sans" pitchFamily="2" charset="0"/>
              <a:cs typeface="Plus Jakarta Sans" pitchFamily="2" charset="0"/>
            </a:endParaRPr>
          </a:p>
          <a:p>
            <a:r>
              <a:rPr lang="en-US" sz="2800">
                <a:latin typeface="Plus Jakarta Sans" pitchFamily="2" charset="0"/>
                <a:cs typeface="Plus Jakarta Sans" pitchFamily="2" charset="0"/>
              </a:rPr>
              <a:t>Outcome:</a:t>
            </a:r>
            <a:r>
              <a:rPr lang="en-US" sz="2800" b="0">
                <a:latin typeface="Plus Jakarta Sans" pitchFamily="2" charset="0"/>
                <a:cs typeface="Plus Jakarta Sans" pitchFamily="2" charset="0"/>
              </a:rPr>
              <a:t> School Test Coordinators will be equipped to implement and assist in the administration of Interim assessments. </a:t>
            </a:r>
          </a:p>
          <a:p>
            <a:endParaRPr lang="en-US" sz="2800" b="0">
              <a:latin typeface="Plus Jakarta Sans" pitchFamily="2" charset="0"/>
              <a:cs typeface="Plus Jakarta Sans" pitchFamily="2" charset="0"/>
            </a:endParaRPr>
          </a:p>
        </p:txBody>
      </p:sp>
    </p:spTree>
    <p:extLst>
      <p:ext uri="{BB962C8B-B14F-4D97-AF65-F5344CB8AC3E}">
        <p14:creationId xmlns:p14="http://schemas.microsoft.com/office/powerpoint/2010/main" val="3170245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A524E-5986-4B2C-0648-EE931B3D0BA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1ADBC82-6E28-6B26-5441-3BDEB5C9DF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C1BFFF"/>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C1BFFF"/>
              </a:solidFill>
              <a:effectLst/>
              <a:uLnTx/>
              <a:uFillTx/>
              <a:latin typeface="Plus Jakarta Sans" panose="020B0604030504040204"/>
              <a:ea typeface="+mn-ea"/>
              <a:cs typeface="+mn-cs"/>
            </a:endParaRPr>
          </a:p>
        </p:txBody>
      </p:sp>
      <p:sp>
        <p:nvSpPr>
          <p:cNvPr id="50" name="Title">
            <a:extLst>
              <a:ext uri="{FF2B5EF4-FFF2-40B4-BE49-F238E27FC236}">
                <a16:creationId xmlns:a16="http://schemas.microsoft.com/office/drawing/2014/main" id="{7BA909E0-2A78-65D9-B292-E005E17D1319}"/>
              </a:ext>
            </a:extLst>
          </p:cNvPr>
          <p:cNvSpPr txBox="1">
            <a:spLocks/>
          </p:cNvSpPr>
          <p:nvPr/>
        </p:nvSpPr>
        <p:spPr bwMode="white">
          <a:xfrm>
            <a:off x="1343277" y="1037992"/>
            <a:ext cx="5762605" cy="81915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0" i="0" u="none" strike="noStrike" kern="1200" cap="none" spc="0" normalizeH="0" baseline="0" noProof="0">
                <a:ln>
                  <a:noFill/>
                </a:ln>
                <a:solidFill>
                  <a:srgbClr val="FFFFFF"/>
                </a:solidFill>
                <a:effectLst/>
                <a:uLnTx/>
                <a:uFillTx/>
                <a:latin typeface="Plus Jakarta Sans SemiBold" panose="020B0609020204030204"/>
                <a:ea typeface="+mj-ea"/>
                <a:cs typeface="+mj-cs"/>
              </a:rPr>
              <a:t>Training Agenda</a:t>
            </a:r>
          </a:p>
        </p:txBody>
      </p:sp>
      <p:cxnSp>
        <p:nvCxnSpPr>
          <p:cNvPr id="51" name="Line 1">
            <a:extLst>
              <a:ext uri="{FF2B5EF4-FFF2-40B4-BE49-F238E27FC236}">
                <a16:creationId xmlns:a16="http://schemas.microsoft.com/office/drawing/2014/main" id="{463DC97C-6DFD-31FC-1C0D-8F89BFBFA6B1}"/>
              </a:ext>
              <a:ext uri="{C183D7F6-B498-43B3-948B-1728B52AA6E4}">
                <adec:decorative xmlns:adec="http://schemas.microsoft.com/office/drawing/2017/decorative" val="1"/>
              </a:ext>
            </a:extLst>
          </p:cNvPr>
          <p:cNvCxnSpPr>
            <a:cxnSpLocks/>
          </p:cNvCxnSpPr>
          <p:nvPr/>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59A54998-EEC1-4154-0FFD-5A51486EC00E}"/>
              </a:ext>
            </a:extLst>
          </p:cNvPr>
          <p:cNvSpPr txBox="1">
            <a:spLocks/>
          </p:cNvSpPr>
          <p:nvPr/>
        </p:nvSpPr>
        <p:spPr bwMode="white">
          <a:xfrm>
            <a:off x="2430777" y="2286509"/>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rPr>
              <a:t>1</a:t>
            </a:r>
          </a:p>
        </p:txBody>
      </p:sp>
      <p:sp>
        <p:nvSpPr>
          <p:cNvPr id="53" name="Agenda Item 1">
            <a:extLst>
              <a:ext uri="{FF2B5EF4-FFF2-40B4-BE49-F238E27FC236}">
                <a16:creationId xmlns:a16="http://schemas.microsoft.com/office/drawing/2014/main" id="{9CFFBCCC-044C-86C1-FED6-326C334ABD49}"/>
              </a:ext>
            </a:extLst>
          </p:cNvPr>
          <p:cNvSpPr txBox="1">
            <a:spLocks/>
          </p:cNvSpPr>
          <p:nvPr/>
        </p:nvSpPr>
        <p:spPr bwMode="white">
          <a:xfrm>
            <a:off x="3512494" y="2416049"/>
            <a:ext cx="2740025"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Interim Assessments Overview</a:t>
            </a:r>
          </a:p>
        </p:txBody>
      </p:sp>
      <p:cxnSp>
        <p:nvCxnSpPr>
          <p:cNvPr id="54" name="Line 2">
            <a:extLst>
              <a:ext uri="{FF2B5EF4-FFF2-40B4-BE49-F238E27FC236}">
                <a16:creationId xmlns:a16="http://schemas.microsoft.com/office/drawing/2014/main" id="{3E6623CE-9A7B-34BC-676A-7C3F449761EC}"/>
              </a:ext>
              <a:ext uri="{C183D7F6-B498-43B3-948B-1728B52AA6E4}">
                <adec:decorative xmlns:adec="http://schemas.microsoft.com/office/drawing/2017/decorative" val="1"/>
              </a:ext>
            </a:extLst>
          </p:cNvPr>
          <p:cNvCxnSpPr>
            <a:cxnSpLocks/>
          </p:cNvCxnSpPr>
          <p:nvPr/>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2">
            <a:extLst>
              <a:ext uri="{FF2B5EF4-FFF2-40B4-BE49-F238E27FC236}">
                <a16:creationId xmlns:a16="http://schemas.microsoft.com/office/drawing/2014/main" id="{91BD615D-FFDC-7577-93DE-9B430223C739}"/>
              </a:ext>
            </a:extLst>
          </p:cNvPr>
          <p:cNvSpPr txBox="1">
            <a:spLocks/>
          </p:cNvSpPr>
          <p:nvPr/>
        </p:nvSpPr>
        <p:spPr bwMode="white">
          <a:xfrm>
            <a:off x="2430777" y="3495896"/>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sz="4000">
                <a:latin typeface="Plus Jakarta Sans SemiBold" panose="020B0609020204030204"/>
              </a:rPr>
              <a:t>2</a:t>
            </a:r>
            <a:endPar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endParaRPr>
          </a:p>
        </p:txBody>
      </p:sp>
      <p:sp>
        <p:nvSpPr>
          <p:cNvPr id="56" name="Agenda Item 2">
            <a:extLst>
              <a:ext uri="{FF2B5EF4-FFF2-40B4-BE49-F238E27FC236}">
                <a16:creationId xmlns:a16="http://schemas.microsoft.com/office/drawing/2014/main" id="{38895637-9290-82EA-A9A2-65E45BD7C4E5}"/>
              </a:ext>
            </a:extLst>
          </p:cNvPr>
          <p:cNvSpPr txBox="1">
            <a:spLocks/>
          </p:cNvSpPr>
          <p:nvPr/>
        </p:nvSpPr>
        <p:spPr bwMode="white">
          <a:xfrm>
            <a:off x="3512494" y="3616421"/>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Before Testing</a:t>
            </a:r>
          </a:p>
        </p:txBody>
      </p:sp>
      <p:cxnSp>
        <p:nvCxnSpPr>
          <p:cNvPr id="57" name="Line 3">
            <a:extLst>
              <a:ext uri="{FF2B5EF4-FFF2-40B4-BE49-F238E27FC236}">
                <a16:creationId xmlns:a16="http://schemas.microsoft.com/office/drawing/2014/main" id="{D32CFE85-EE6F-CDFC-7C9F-97B6B7DB8842}"/>
              </a:ext>
              <a:ext uri="{C183D7F6-B498-43B3-948B-1728B52AA6E4}">
                <adec:decorative xmlns:adec="http://schemas.microsoft.com/office/drawing/2017/decorative" val="1"/>
              </a:ext>
            </a:extLst>
          </p:cNvPr>
          <p:cNvCxnSpPr>
            <a:cxnSpLocks/>
          </p:cNvCxnSpPr>
          <p:nvPr/>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8" name="Number 3">
            <a:extLst>
              <a:ext uri="{FF2B5EF4-FFF2-40B4-BE49-F238E27FC236}">
                <a16:creationId xmlns:a16="http://schemas.microsoft.com/office/drawing/2014/main" id="{643CD86A-D316-D6E4-AA88-6C6CFA1EA1C2}"/>
              </a:ext>
            </a:extLst>
          </p:cNvPr>
          <p:cNvSpPr txBox="1">
            <a:spLocks/>
          </p:cNvSpPr>
          <p:nvPr/>
        </p:nvSpPr>
        <p:spPr bwMode="white">
          <a:xfrm>
            <a:off x="2430777" y="4703131"/>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sz="4000">
                <a:latin typeface="Plus Jakarta Sans SemiBold" panose="020B0609020204030204"/>
              </a:rPr>
              <a:t>3</a:t>
            </a:r>
            <a:endPar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endParaRPr>
          </a:p>
        </p:txBody>
      </p:sp>
      <p:sp>
        <p:nvSpPr>
          <p:cNvPr id="59" name="Agenda Item 3">
            <a:extLst>
              <a:ext uri="{FF2B5EF4-FFF2-40B4-BE49-F238E27FC236}">
                <a16:creationId xmlns:a16="http://schemas.microsoft.com/office/drawing/2014/main" id="{246E38A5-40F3-8708-C31E-9D02C7A27B2B}"/>
              </a:ext>
            </a:extLst>
          </p:cNvPr>
          <p:cNvSpPr txBox="1">
            <a:spLocks/>
          </p:cNvSpPr>
          <p:nvPr/>
        </p:nvSpPr>
        <p:spPr bwMode="white">
          <a:xfrm>
            <a:off x="3512494" y="4830692"/>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During Testing</a:t>
            </a:r>
          </a:p>
        </p:txBody>
      </p:sp>
      <p:cxnSp>
        <p:nvCxnSpPr>
          <p:cNvPr id="60" name="Line 4">
            <a:extLst>
              <a:ext uri="{FF2B5EF4-FFF2-40B4-BE49-F238E27FC236}">
                <a16:creationId xmlns:a16="http://schemas.microsoft.com/office/drawing/2014/main" id="{E2054F1A-D1EF-34CD-9C68-7F88699A9E5B}"/>
              </a:ext>
              <a:ext uri="{C183D7F6-B498-43B3-948B-1728B52AA6E4}">
                <adec:decorative xmlns:adec="http://schemas.microsoft.com/office/drawing/2017/decorative" val="1"/>
              </a:ext>
            </a:extLst>
          </p:cNvPr>
          <p:cNvCxnSpPr>
            <a:cxnSpLocks/>
          </p:cNvCxnSpPr>
          <p:nvPr/>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61" name="Line 5">
            <a:extLst>
              <a:ext uri="{FF2B5EF4-FFF2-40B4-BE49-F238E27FC236}">
                <a16:creationId xmlns:a16="http://schemas.microsoft.com/office/drawing/2014/main" id="{85858081-CB90-5025-B77B-9545DB204EB2}"/>
              </a:ext>
              <a:ext uri="{C183D7F6-B498-43B3-948B-1728B52AA6E4}">
                <adec:decorative xmlns:adec="http://schemas.microsoft.com/office/drawing/2017/decorative" val="1"/>
              </a:ext>
            </a:extLst>
          </p:cNvPr>
          <p:cNvCxnSpPr>
            <a:cxnSpLocks/>
          </p:cNvCxnSpPr>
          <p:nvPr/>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2" name="Number 4">
            <a:extLst>
              <a:ext uri="{FF2B5EF4-FFF2-40B4-BE49-F238E27FC236}">
                <a16:creationId xmlns:a16="http://schemas.microsoft.com/office/drawing/2014/main" id="{361BE188-F433-44ED-CC88-D01B6C8BFDA7}"/>
              </a:ext>
            </a:extLst>
          </p:cNvPr>
          <p:cNvSpPr txBox="1">
            <a:spLocks/>
          </p:cNvSpPr>
          <p:nvPr/>
        </p:nvSpPr>
        <p:spPr bwMode="white">
          <a:xfrm>
            <a:off x="7108198" y="2286509"/>
            <a:ext cx="1412016"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sz="4000">
                <a:latin typeface="Plus Jakarta Sans SemiBold" panose="020B0609020204030204"/>
              </a:rPr>
              <a:t>4</a:t>
            </a:r>
            <a:endPar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endParaRPr>
          </a:p>
        </p:txBody>
      </p:sp>
      <p:sp>
        <p:nvSpPr>
          <p:cNvPr id="63" name="Agenda Item 4">
            <a:extLst>
              <a:ext uri="{FF2B5EF4-FFF2-40B4-BE49-F238E27FC236}">
                <a16:creationId xmlns:a16="http://schemas.microsoft.com/office/drawing/2014/main" id="{D32817A8-AFC2-76D2-1826-FDCB13379505}"/>
              </a:ext>
            </a:extLst>
          </p:cNvPr>
          <p:cNvSpPr txBox="1">
            <a:spLocks/>
          </p:cNvSpPr>
          <p:nvPr/>
        </p:nvSpPr>
        <p:spPr bwMode="white">
          <a:xfrm>
            <a:off x="8205154" y="2416049"/>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After Testing </a:t>
            </a:r>
          </a:p>
        </p:txBody>
      </p:sp>
      <p:cxnSp>
        <p:nvCxnSpPr>
          <p:cNvPr id="64" name="Line 6">
            <a:extLst>
              <a:ext uri="{FF2B5EF4-FFF2-40B4-BE49-F238E27FC236}">
                <a16:creationId xmlns:a16="http://schemas.microsoft.com/office/drawing/2014/main" id="{85FDE99D-1634-9129-10A2-C887FB684E4E}"/>
              </a:ext>
              <a:ext uri="{C183D7F6-B498-43B3-948B-1728B52AA6E4}">
                <adec:decorative xmlns:adec="http://schemas.microsoft.com/office/drawing/2017/decorative" val="1"/>
              </a:ext>
            </a:extLst>
          </p:cNvPr>
          <p:cNvCxnSpPr>
            <a:cxnSpLocks/>
          </p:cNvCxnSpPr>
          <p:nvPr/>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Number 5">
            <a:extLst>
              <a:ext uri="{FF2B5EF4-FFF2-40B4-BE49-F238E27FC236}">
                <a16:creationId xmlns:a16="http://schemas.microsoft.com/office/drawing/2014/main" id="{086CC31F-6C82-71AE-A9E1-A11DD3570529}"/>
              </a:ext>
            </a:extLst>
          </p:cNvPr>
          <p:cNvSpPr txBox="1">
            <a:spLocks/>
          </p:cNvSpPr>
          <p:nvPr/>
        </p:nvSpPr>
        <p:spPr bwMode="white">
          <a:xfrm>
            <a:off x="7108198" y="3495896"/>
            <a:ext cx="1412016"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rPr>
              <a:t>5</a:t>
            </a:r>
          </a:p>
        </p:txBody>
      </p:sp>
      <p:sp>
        <p:nvSpPr>
          <p:cNvPr id="66" name="Agenda Item 5">
            <a:extLst>
              <a:ext uri="{FF2B5EF4-FFF2-40B4-BE49-F238E27FC236}">
                <a16:creationId xmlns:a16="http://schemas.microsoft.com/office/drawing/2014/main" id="{FC23CF91-A131-75BB-1FEB-D55CFEE67597}"/>
              </a:ext>
            </a:extLst>
          </p:cNvPr>
          <p:cNvSpPr txBox="1">
            <a:spLocks/>
          </p:cNvSpPr>
          <p:nvPr/>
        </p:nvSpPr>
        <p:spPr bwMode="white">
          <a:xfrm>
            <a:off x="8205154" y="3616421"/>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Resources</a:t>
            </a:r>
          </a:p>
        </p:txBody>
      </p:sp>
      <p:cxnSp>
        <p:nvCxnSpPr>
          <p:cNvPr id="67" name="Line 7">
            <a:extLst>
              <a:ext uri="{FF2B5EF4-FFF2-40B4-BE49-F238E27FC236}">
                <a16:creationId xmlns:a16="http://schemas.microsoft.com/office/drawing/2014/main" id="{F94C69D8-3219-DBD8-6266-622886806253}"/>
              </a:ext>
              <a:ext uri="{C183D7F6-B498-43B3-948B-1728B52AA6E4}">
                <adec:decorative xmlns:adec="http://schemas.microsoft.com/office/drawing/2017/decorative" val="1"/>
              </a:ext>
            </a:extLst>
          </p:cNvPr>
          <p:cNvCxnSpPr>
            <a:cxnSpLocks/>
          </p:cNvCxnSpPr>
          <p:nvPr/>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7460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D57EB-7C33-9F38-4485-9098D6513E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9C931-2F10-0259-FA10-603D47420EBF}"/>
              </a:ext>
            </a:extLst>
          </p:cNvPr>
          <p:cNvSpPr>
            <a:spLocks noGrp="1"/>
          </p:cNvSpPr>
          <p:nvPr>
            <p:ph type="ctrTitle"/>
          </p:nvPr>
        </p:nvSpPr>
        <p:spPr/>
        <p:txBody>
          <a:bodyPr/>
          <a:lstStyle/>
          <a:p>
            <a:r>
              <a:rPr lang="en-US" sz="5000"/>
              <a:t>Interim Assessment Overview</a:t>
            </a:r>
          </a:p>
        </p:txBody>
      </p:sp>
      <p:pic>
        <p:nvPicPr>
          <p:cNvPr id="4" name="Picture 3">
            <a:extLst>
              <a:ext uri="{FF2B5EF4-FFF2-40B4-BE49-F238E27FC236}">
                <a16:creationId xmlns:a16="http://schemas.microsoft.com/office/drawing/2014/main" id="{91ECA1ED-1E8B-8DF9-FBF1-AE8BB99BFD8B}"/>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711716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4FB53-C8A1-A069-1AB8-EE204A4097FC}"/>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7CB2E7E-E9DA-10C8-B7B9-727BEEB0FB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0D004D"/>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sp>
        <p:nvSpPr>
          <p:cNvPr id="9" name="Rounded Rectangle 1">
            <a:extLst>
              <a:ext uri="{FF2B5EF4-FFF2-40B4-BE49-F238E27FC236}">
                <a16:creationId xmlns:a16="http://schemas.microsoft.com/office/drawing/2014/main" id="{3ED89ED3-7654-2C3A-95D2-167C8768CCB3}"/>
              </a:ext>
              <a:ext uri="{C183D7F6-B498-43B3-948B-1728B52AA6E4}">
                <adec:decorative xmlns:adec="http://schemas.microsoft.com/office/drawing/2017/decorative" val="1"/>
              </a:ext>
            </a:extLst>
          </p:cNvPr>
          <p:cNvSpPr/>
          <p:nvPr/>
        </p:nvSpPr>
        <p:spPr bwMode="white">
          <a:xfrm>
            <a:off x="3577569" y="1987954"/>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Subhead 1">
            <a:extLst>
              <a:ext uri="{FF2B5EF4-FFF2-40B4-BE49-F238E27FC236}">
                <a16:creationId xmlns:a16="http://schemas.microsoft.com/office/drawing/2014/main" id="{AE691E12-E19B-8B41-DC3C-C56BB5EE8044}"/>
              </a:ext>
            </a:extLst>
          </p:cNvPr>
          <p:cNvSpPr txBox="1">
            <a:spLocks/>
          </p:cNvSpPr>
          <p:nvPr/>
        </p:nvSpPr>
        <p:spPr>
          <a:xfrm>
            <a:off x="3807519" y="2161221"/>
            <a:ext cx="2210277" cy="474613"/>
          </a:xfrm>
          <a:prstGeom prst="rect">
            <a:avLst/>
          </a:prstGeom>
        </p:spPr>
        <p:txBody>
          <a:bodyPr>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SemiBold" pitchFamily="2" charset="77"/>
                <a:ea typeface="+mn-ea"/>
                <a:cs typeface="Plus Jakarta Sans SemiBold" pitchFamily="2" charset="77"/>
              </a:rPr>
              <a:t>Mathematics</a:t>
            </a:r>
          </a:p>
        </p:txBody>
      </p:sp>
      <p:sp>
        <p:nvSpPr>
          <p:cNvPr id="12" name="Text 1">
            <a:extLst>
              <a:ext uri="{FF2B5EF4-FFF2-40B4-BE49-F238E27FC236}">
                <a16:creationId xmlns:a16="http://schemas.microsoft.com/office/drawing/2014/main" id="{CBB76D82-6B08-7DDC-7E0E-434C00BEB765}"/>
              </a:ext>
            </a:extLst>
          </p:cNvPr>
          <p:cNvSpPr txBox="1">
            <a:spLocks/>
          </p:cNvSpPr>
          <p:nvPr/>
        </p:nvSpPr>
        <p:spPr>
          <a:xfrm>
            <a:off x="3807519" y="2821846"/>
            <a:ext cx="2210277" cy="3037658"/>
          </a:xfrm>
          <a:prstGeom prst="rect">
            <a:avLst/>
          </a:prstGeom>
        </p:spPr>
        <p:txBody>
          <a:bodyPr anchor="ctr" anchorCtr="0">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pitchFamily="2" charset="0"/>
              </a:rPr>
              <a:t>Grades 3-8</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pitchFamily="2" charset="0"/>
              </a:rPr>
              <a:t>Algebra II</a:t>
            </a:r>
          </a:p>
        </p:txBody>
      </p:sp>
      <p:sp>
        <p:nvSpPr>
          <p:cNvPr id="13" name="Rounded Rectangle 2">
            <a:extLst>
              <a:ext uri="{FF2B5EF4-FFF2-40B4-BE49-F238E27FC236}">
                <a16:creationId xmlns:a16="http://schemas.microsoft.com/office/drawing/2014/main" id="{A2774BCF-AA7B-1E35-EC35-A9C06C9FCFD6}"/>
              </a:ext>
              <a:ext uri="{C183D7F6-B498-43B3-948B-1728B52AA6E4}">
                <adec:decorative xmlns:adec="http://schemas.microsoft.com/office/drawing/2017/decorative" val="1"/>
              </a:ext>
            </a:extLst>
          </p:cNvPr>
          <p:cNvSpPr/>
          <p:nvPr/>
        </p:nvSpPr>
        <p:spPr bwMode="white">
          <a:xfrm>
            <a:off x="6390323" y="1987954"/>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Subhead 2">
            <a:extLst>
              <a:ext uri="{FF2B5EF4-FFF2-40B4-BE49-F238E27FC236}">
                <a16:creationId xmlns:a16="http://schemas.microsoft.com/office/drawing/2014/main" id="{F3ECDF4F-F3DD-D81D-0BB9-3930FFC63455}"/>
              </a:ext>
            </a:extLst>
          </p:cNvPr>
          <p:cNvSpPr txBox="1">
            <a:spLocks/>
          </p:cNvSpPr>
          <p:nvPr/>
        </p:nvSpPr>
        <p:spPr>
          <a:xfrm>
            <a:off x="6620273" y="2161221"/>
            <a:ext cx="2210277"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SemiBold"/>
                <a:cs typeface="Plus Jakarta Sans SemiBold"/>
              </a:rPr>
              <a:t>ELA</a:t>
            </a:r>
            <a:endParaRPr lang="en-US"/>
          </a:p>
        </p:txBody>
      </p:sp>
      <p:sp>
        <p:nvSpPr>
          <p:cNvPr id="16" name="Text 2">
            <a:extLst>
              <a:ext uri="{FF2B5EF4-FFF2-40B4-BE49-F238E27FC236}">
                <a16:creationId xmlns:a16="http://schemas.microsoft.com/office/drawing/2014/main" id="{C7B8ED19-271F-8B66-8AC5-075AEF8E77A4}"/>
              </a:ext>
            </a:extLst>
          </p:cNvPr>
          <p:cNvSpPr txBox="1">
            <a:spLocks/>
          </p:cNvSpPr>
          <p:nvPr/>
        </p:nvSpPr>
        <p:spPr>
          <a:xfrm>
            <a:off x="6620273" y="2821846"/>
            <a:ext cx="2210277" cy="3037658"/>
          </a:xfrm>
          <a:prstGeom prst="rect">
            <a:avLst/>
          </a:prstGeom>
        </p:spPr>
        <p:txBody>
          <a:bodyPr anchor="ctr" anchorCtr="0">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pitchFamily="2" charset="0"/>
              </a:rPr>
              <a:t>Grades 3-8</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pitchFamily="2" charset="0"/>
              </a:rPr>
              <a:t>Grade 11</a:t>
            </a:r>
          </a:p>
        </p:txBody>
      </p:sp>
      <p:sp>
        <p:nvSpPr>
          <p:cNvPr id="3" name="Title 1">
            <a:extLst>
              <a:ext uri="{FF2B5EF4-FFF2-40B4-BE49-F238E27FC236}">
                <a16:creationId xmlns:a16="http://schemas.microsoft.com/office/drawing/2014/main" id="{4643D028-3E9B-52CE-EEED-BCDE88BF64B1}"/>
              </a:ext>
            </a:extLst>
          </p:cNvPr>
          <p:cNvSpPr txBox="1">
            <a:spLocks/>
          </p:cNvSpPr>
          <p:nvPr/>
        </p:nvSpPr>
        <p:spPr bwMode="gray">
          <a:xfrm>
            <a:off x="548638" y="0"/>
            <a:ext cx="9250269"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Tested Grades and Subjects</a:t>
            </a:r>
          </a:p>
        </p:txBody>
      </p:sp>
    </p:spTree>
    <p:extLst>
      <p:ext uri="{BB962C8B-B14F-4D97-AF65-F5344CB8AC3E}">
        <p14:creationId xmlns:p14="http://schemas.microsoft.com/office/powerpoint/2010/main" val="3029177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27F76-D9B5-54A2-921A-972BFC120D3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196FDA7-B436-135A-DC3D-3099F40FD2C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a:t>
            </a:fld>
            <a:endParaRPr lang="en-US" noProof="0"/>
          </a:p>
        </p:txBody>
      </p:sp>
      <p:sp>
        <p:nvSpPr>
          <p:cNvPr id="10" name="Title 1">
            <a:extLst>
              <a:ext uri="{FF2B5EF4-FFF2-40B4-BE49-F238E27FC236}">
                <a16:creationId xmlns:a16="http://schemas.microsoft.com/office/drawing/2014/main" id="{0E93AE3D-3130-8FFD-B310-9CECC6A8EC13}"/>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Mathematics Overview</a:t>
            </a:r>
          </a:p>
        </p:txBody>
      </p:sp>
      <p:sp>
        <p:nvSpPr>
          <p:cNvPr id="11" name="Text Placeholder 2">
            <a:extLst>
              <a:ext uri="{FF2B5EF4-FFF2-40B4-BE49-F238E27FC236}">
                <a16:creationId xmlns:a16="http://schemas.microsoft.com/office/drawing/2014/main" id="{E3FA4DF4-4303-9B66-744D-FC06F1C99F94}"/>
              </a:ext>
            </a:extLst>
          </p:cNvPr>
          <p:cNvSpPr txBox="1">
            <a:spLocks/>
          </p:cNvSpPr>
          <p:nvPr/>
        </p:nvSpPr>
        <p:spPr bwMode="gray">
          <a:xfrm>
            <a:off x="548640" y="1769638"/>
            <a:ext cx="7804528"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sz="2400" b="0">
                <a:solidFill>
                  <a:srgbClr val="0D004D"/>
                </a:solidFill>
                <a:latin typeface="Plus Jakarta Sans"/>
                <a:ea typeface="Open Sans Semibold"/>
                <a:cs typeface="Plus Jakarta Sans"/>
              </a:rPr>
              <a:t>Two</a:t>
            </a: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 unique test forms per grade/course, each administered once during the school year.</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Test Forms (Online and Paper):</a:t>
            </a: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Aligned to the Mathematics scope and sequence currently implemented across BIE schools.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0D004D"/>
                </a:solidFill>
                <a:latin typeface="Plus Jakarta Sans"/>
                <a:ea typeface="Open Sans Semibold"/>
                <a:cs typeface="Plus Jakarta Sans"/>
              </a:rPr>
              <a:t>17-20</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test items, depending on grade level.</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indent="-342900">
              <a:buFont typeface="Wingdings" panose="05000000000000000000" pitchFamily="2" charset="2"/>
              <a:buChar char="§"/>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Single unit</a:t>
            </a:r>
            <a:r>
              <a:rPr lang="en-US" sz="2200" b="0">
                <a:solidFill>
                  <a:srgbClr val="0D004D"/>
                </a:solidFill>
                <a:latin typeface="Plus Jakarta Sans"/>
                <a:ea typeface="Open Sans Semibold"/>
                <a:cs typeface="Plus Jakarta Sans"/>
              </a:rPr>
              <a:t> completed within</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one instructional period of </a:t>
            </a:r>
            <a:r>
              <a:rPr lang="en-US" sz="2200" b="0">
                <a:solidFill>
                  <a:srgbClr val="0D004D"/>
                </a:solidFill>
                <a:latin typeface="Plus Jakarta Sans"/>
                <a:ea typeface="Open Sans Semibold"/>
                <a:cs typeface="Plus Jakarta Sans"/>
              </a:rPr>
              <a:t>60</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minutes. </a:t>
            </a:r>
            <a:r>
              <a:rPr lang="en-US" sz="2200" b="0">
                <a:solidFill>
                  <a:srgbClr val="0D004D"/>
                </a:solidFill>
                <a:latin typeface="Plus Jakarta Sans"/>
                <a:ea typeface="Open Sans Semibold"/>
                <a:cs typeface="Plus Jakarta Sans"/>
              </a:rPr>
              <a:t>Grades 6-8 and Algebra II are divided into 2 sections.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Machine-scored and hand-scored items.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800100" lvl="1" indent="-342900">
              <a:spcBef>
                <a:spcPts val="1000"/>
              </a:spcBef>
              <a:buFont typeface="Wingdings" panose="05000000000000000000" pitchFamily="2" charset="2"/>
              <a:buChar char="§"/>
              <a:defRPr/>
            </a:pPr>
            <a:r>
              <a:rPr lang="en-US">
                <a:solidFill>
                  <a:srgbClr val="0D004D"/>
                </a:solidFill>
                <a:latin typeface="Plus Jakarta Sans"/>
                <a:ea typeface="Open Sans Semibold"/>
                <a:cs typeface="Plus Jakarta Sans"/>
              </a:rPr>
              <a:t>H</a:t>
            </a:r>
            <a:r>
              <a:rPr kumimoji="0" lang="en-US" b="0" i="0" u="none" strike="noStrike" kern="1200" cap="none" spc="0" normalizeH="0" baseline="0" noProof="0">
                <a:ln>
                  <a:noFill/>
                </a:ln>
                <a:solidFill>
                  <a:srgbClr val="0D004D"/>
                </a:solidFill>
                <a:effectLst/>
                <a:uLnTx/>
                <a:uFillTx/>
                <a:latin typeface="Plus Jakarta Sans"/>
                <a:ea typeface="Open Sans Semibold"/>
                <a:cs typeface="Plus Jakarta Sans"/>
              </a:rPr>
              <a:t>and-scored results (1 item per form) will be available approximately 1 month after testing starts.</a:t>
            </a:r>
            <a:endParaRPr lang="en-US"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sp>
        <p:nvSpPr>
          <p:cNvPr id="2" name="Rounded Rectangle 1">
            <a:extLst>
              <a:ext uri="{FF2B5EF4-FFF2-40B4-BE49-F238E27FC236}">
                <a16:creationId xmlns:a16="http://schemas.microsoft.com/office/drawing/2014/main" id="{E5E3A194-BE7D-6487-1671-F87F89B96496}"/>
              </a:ext>
              <a:ext uri="{C183D7F6-B498-43B3-948B-1728B52AA6E4}">
                <adec:decorative xmlns:adec="http://schemas.microsoft.com/office/drawing/2017/decorative" val="1"/>
              </a:ext>
            </a:extLst>
          </p:cNvPr>
          <p:cNvSpPr/>
          <p:nvPr/>
        </p:nvSpPr>
        <p:spPr bwMode="white">
          <a:xfrm>
            <a:off x="8463819" y="1769638"/>
            <a:ext cx="2670176" cy="3992562"/>
          </a:xfrm>
          <a:prstGeom prst="roundRect">
            <a:avLst>
              <a:gd name="adj" fmla="val 7444"/>
            </a:avLst>
          </a:prstGeom>
          <a:solidFill>
            <a:srgbClr val="C1B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FAF8DF54-FB20-8C7A-8355-A94E2AED349F}"/>
              </a:ext>
            </a:extLst>
          </p:cNvPr>
          <p:cNvSpPr txBox="1">
            <a:spLocks/>
          </p:cNvSpPr>
          <p:nvPr/>
        </p:nvSpPr>
        <p:spPr>
          <a:xfrm>
            <a:off x="8693769" y="1942905"/>
            <a:ext cx="2210277" cy="474613"/>
          </a:xfrm>
          <a:prstGeom prst="rect">
            <a:avLst/>
          </a:prstGeom>
          <a:solidFill>
            <a:srgbClr val="C1BFFF"/>
          </a:solidFill>
        </p:spPr>
        <p:txBody>
          <a:bodyPr>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SemiBold" pitchFamily="2" charset="77"/>
                <a:ea typeface="+mn-ea"/>
                <a:cs typeface="Plus Jakarta Sans SemiBold" pitchFamily="2" charset="77"/>
              </a:rPr>
              <a:t>Mathematics</a:t>
            </a:r>
          </a:p>
        </p:txBody>
      </p:sp>
      <p:sp>
        <p:nvSpPr>
          <p:cNvPr id="4" name="Text 1">
            <a:extLst>
              <a:ext uri="{FF2B5EF4-FFF2-40B4-BE49-F238E27FC236}">
                <a16:creationId xmlns:a16="http://schemas.microsoft.com/office/drawing/2014/main" id="{1FCC50B6-74B6-73A1-59C4-E22A0096FA27}"/>
              </a:ext>
            </a:extLst>
          </p:cNvPr>
          <p:cNvSpPr txBox="1">
            <a:spLocks/>
          </p:cNvSpPr>
          <p:nvPr/>
        </p:nvSpPr>
        <p:spPr>
          <a:xfrm>
            <a:off x="8693769" y="2603530"/>
            <a:ext cx="2210277" cy="3037658"/>
          </a:xfrm>
          <a:prstGeom prst="rect">
            <a:avLst/>
          </a:prstGeom>
          <a:solidFill>
            <a:srgbClr val="C1BFFF"/>
          </a:solidFill>
        </p:spPr>
        <p:txBody>
          <a:bodyPr anchor="ctr" anchorCtr="0">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lgn="l" fontAlgn="auto">
              <a:buFont typeface="Wingdings" panose="05000000000000000000" pitchFamily="2" charset="2"/>
              <a:buChar char="§"/>
              <a:defRPr/>
            </a:pPr>
            <a:r>
              <a:rPr lang="en-US" sz="2200">
                <a:solidFill>
                  <a:srgbClr val="0D004D"/>
                </a:solidFill>
                <a:latin typeface="Plus Jakarta Sans" panose="020B0604030504040204"/>
              </a:rPr>
              <a:t>Grades 3-8</a:t>
            </a:r>
          </a:p>
          <a:p>
            <a:pPr marL="342900" indent="-342900" algn="l" fontAlgn="auto">
              <a:buFont typeface="Wingdings" panose="05000000000000000000" pitchFamily="2" charset="2"/>
              <a:buChar char="§"/>
              <a:defRPr/>
            </a:pPr>
            <a:r>
              <a:rPr lang="en-US" sz="2200">
                <a:solidFill>
                  <a:srgbClr val="0D004D"/>
                </a:solidFill>
                <a:latin typeface="Plus Jakarta Sans" panose="020B0604030504040204"/>
              </a:rPr>
              <a:t>Algebra II</a:t>
            </a:r>
          </a:p>
        </p:txBody>
      </p:sp>
    </p:spTree>
    <p:extLst>
      <p:ext uri="{BB962C8B-B14F-4D97-AF65-F5344CB8AC3E}">
        <p14:creationId xmlns:p14="http://schemas.microsoft.com/office/powerpoint/2010/main" val="2127457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C1E18-8F78-3640-6BD4-884DA3C9C85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EC4654E-BA95-9A38-5F32-8F38B26D06A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a:t>
            </a:fld>
            <a:endParaRPr lang="en-US" noProof="0"/>
          </a:p>
        </p:txBody>
      </p:sp>
      <p:sp>
        <p:nvSpPr>
          <p:cNvPr id="10" name="Title 1">
            <a:extLst>
              <a:ext uri="{FF2B5EF4-FFF2-40B4-BE49-F238E27FC236}">
                <a16:creationId xmlns:a16="http://schemas.microsoft.com/office/drawing/2014/main" id="{100FF379-62B9-B398-DA9B-96F69CCF65C8}"/>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ELA Overview</a:t>
            </a:r>
          </a:p>
        </p:txBody>
      </p:sp>
      <p:sp>
        <p:nvSpPr>
          <p:cNvPr id="11" name="Text Placeholder 2">
            <a:extLst>
              <a:ext uri="{FF2B5EF4-FFF2-40B4-BE49-F238E27FC236}">
                <a16:creationId xmlns:a16="http://schemas.microsoft.com/office/drawing/2014/main" id="{62A73805-5700-C19E-112E-D587EBF4D6D7}"/>
              </a:ext>
            </a:extLst>
          </p:cNvPr>
          <p:cNvSpPr txBox="1">
            <a:spLocks/>
          </p:cNvSpPr>
          <p:nvPr/>
        </p:nvSpPr>
        <p:spPr bwMode="gray">
          <a:xfrm>
            <a:off x="548640" y="1769638"/>
            <a:ext cx="6933985"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Two unique test forms per grade, each administered once during the school year.</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Test Forms (Online and Paper):</a:t>
            </a: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457200" marR="0" lvl="0" indent="-4572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Assesses complex text at a higher level of rigor.</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457200" marR="0" lvl="0" indent="-4572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0D004D"/>
                </a:solidFill>
                <a:latin typeface="Plus Jakarta Sans"/>
                <a:ea typeface="Open Sans Semibold"/>
                <a:cs typeface="Plus Jakarta Sans"/>
              </a:rPr>
              <a:t>17</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t>
            </a:r>
            <a:r>
              <a:rPr lang="en-US" sz="2200" b="0">
                <a:solidFill>
                  <a:srgbClr val="0D004D"/>
                </a:solidFill>
                <a:latin typeface="Plus Jakarta Sans"/>
                <a:ea typeface="Open Sans Semibold"/>
                <a:cs typeface="Plus Jakarta Sans"/>
              </a:rPr>
              <a:t>21</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test items, depending on grade level.</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457200" indent="-457200">
              <a:buFont typeface="Wingdings" panose="05000000000000000000" pitchFamily="2" charset="2"/>
              <a:buChar char="§"/>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Single unit completed within one instructional period of</a:t>
            </a:r>
            <a:r>
              <a:rPr lang="en-US" sz="2200" b="0">
                <a:solidFill>
                  <a:srgbClr val="0D004D"/>
                </a:solidFill>
                <a:latin typeface="Plus Jakarta Sans"/>
                <a:ea typeface="Open Sans Semibold"/>
                <a:cs typeface="Plus Jakarta Sans"/>
              </a:rPr>
              <a:t> 60</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minutes. </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457200" marR="0" lvl="0" indent="-4572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Machine-scored and hand-scored items.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914400" lvl="1" indent="-457200">
              <a:spcBef>
                <a:spcPts val="1000"/>
              </a:spcBef>
              <a:buFont typeface="Wingdings" panose="05000000000000000000" pitchFamily="2" charset="2"/>
              <a:buChar char="§"/>
              <a:defRPr/>
            </a:pPr>
            <a:r>
              <a:rPr kumimoji="0" lang="en-US" b="0" i="0" u="none" strike="noStrike" kern="1200" cap="none" spc="0" normalizeH="0" baseline="0" noProof="0">
                <a:ln>
                  <a:noFill/>
                </a:ln>
                <a:solidFill>
                  <a:srgbClr val="0D004D"/>
                </a:solidFill>
                <a:effectLst/>
                <a:uLnTx/>
                <a:uFillTx/>
                <a:latin typeface="Plus Jakarta Sans"/>
                <a:ea typeface="Open Sans Semibold"/>
                <a:cs typeface="Plus Jakarta Sans"/>
              </a:rPr>
              <a:t>Hand-scored results (1 item per form) will be available approximately 1 month after testing starts.</a:t>
            </a:r>
            <a:endParaRPr lang="en-US"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sp>
        <p:nvSpPr>
          <p:cNvPr id="6" name="Rounded Rectangle 2">
            <a:extLst>
              <a:ext uri="{FF2B5EF4-FFF2-40B4-BE49-F238E27FC236}">
                <a16:creationId xmlns:a16="http://schemas.microsoft.com/office/drawing/2014/main" id="{7F9B19F5-FA2D-7E78-FBC5-5D0D6071CA9A}"/>
              </a:ext>
              <a:ext uri="{C183D7F6-B498-43B3-948B-1728B52AA6E4}">
                <adec:decorative xmlns:adec="http://schemas.microsoft.com/office/drawing/2017/decorative" val="1"/>
              </a:ext>
            </a:extLst>
          </p:cNvPr>
          <p:cNvSpPr/>
          <p:nvPr/>
        </p:nvSpPr>
        <p:spPr bwMode="white">
          <a:xfrm>
            <a:off x="8463819" y="1769638"/>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ubhead 2">
            <a:extLst>
              <a:ext uri="{FF2B5EF4-FFF2-40B4-BE49-F238E27FC236}">
                <a16:creationId xmlns:a16="http://schemas.microsoft.com/office/drawing/2014/main" id="{94971B19-7B15-6915-DA25-0FB9FFD8FDE3}"/>
              </a:ext>
            </a:extLst>
          </p:cNvPr>
          <p:cNvSpPr txBox="1">
            <a:spLocks/>
          </p:cNvSpPr>
          <p:nvPr/>
        </p:nvSpPr>
        <p:spPr>
          <a:xfrm>
            <a:off x="8693769" y="1942905"/>
            <a:ext cx="2210277" cy="474613"/>
          </a:xfrm>
          <a:prstGeom prst="rect">
            <a:avLst/>
          </a:prstGeom>
          <a:solidFill>
            <a:srgbClr val="C1BFFF"/>
          </a:solidFill>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SemiBold"/>
                <a:cs typeface="Plus Jakarta Sans SemiBold"/>
              </a:rPr>
              <a:t>ELA</a:t>
            </a:r>
            <a:endParaRPr kumimoji="0" lang="en-US" sz="2400" b="0" i="0" u="none" strike="noStrike" kern="1200" cap="none" spc="0" normalizeH="0" baseline="0" noProof="0">
              <a:ln>
                <a:noFill/>
              </a:ln>
              <a:solidFill>
                <a:srgbClr val="0D004D"/>
              </a:solidFill>
              <a:effectLst/>
              <a:uLnTx/>
              <a:uFillTx/>
              <a:latin typeface="Plus Jakarta Sans SemiBold" pitchFamily="2" charset="77"/>
              <a:ea typeface="+mn-ea"/>
              <a:cs typeface="Plus Jakarta Sans SemiBold" pitchFamily="2" charset="77"/>
            </a:endParaRPr>
          </a:p>
        </p:txBody>
      </p:sp>
      <p:sp>
        <p:nvSpPr>
          <p:cNvPr id="8" name="Text 2">
            <a:extLst>
              <a:ext uri="{FF2B5EF4-FFF2-40B4-BE49-F238E27FC236}">
                <a16:creationId xmlns:a16="http://schemas.microsoft.com/office/drawing/2014/main" id="{094E829B-89B2-6DC3-191A-1974CB2D37D7}"/>
              </a:ext>
            </a:extLst>
          </p:cNvPr>
          <p:cNvSpPr txBox="1">
            <a:spLocks/>
          </p:cNvSpPr>
          <p:nvPr/>
        </p:nvSpPr>
        <p:spPr>
          <a:xfrm>
            <a:off x="8693769" y="2603530"/>
            <a:ext cx="2210277" cy="3037658"/>
          </a:xfrm>
          <a:prstGeom prst="rect">
            <a:avLst/>
          </a:prstGeom>
          <a:solidFill>
            <a:srgbClr val="C1BFFF"/>
          </a:solidFill>
        </p:spPr>
        <p:txBody>
          <a:bodyPr anchor="ctr" anchorCtr="0">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pitchFamily="2" charset="0"/>
              </a:rPr>
              <a:t>Grades 3-8</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pitchFamily="2" charset="0"/>
              </a:rPr>
              <a:t>Grade 11</a:t>
            </a:r>
          </a:p>
        </p:txBody>
      </p:sp>
    </p:spTree>
    <p:extLst>
      <p:ext uri="{BB962C8B-B14F-4D97-AF65-F5344CB8AC3E}">
        <p14:creationId xmlns:p14="http://schemas.microsoft.com/office/powerpoint/2010/main" val="3302978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8393-6022-833D-7F07-E9EA768D84C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D2DD2F1-3A31-455A-5AD7-C955A5AEFFD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a:t>
            </a:fld>
            <a:endParaRPr lang="en-US" noProof="0"/>
          </a:p>
        </p:txBody>
      </p:sp>
      <p:sp>
        <p:nvSpPr>
          <p:cNvPr id="10" name="Title 1">
            <a:extLst>
              <a:ext uri="{FF2B5EF4-FFF2-40B4-BE49-F238E27FC236}">
                <a16:creationId xmlns:a16="http://schemas.microsoft.com/office/drawing/2014/main" id="{54742601-6965-6970-20F1-4AFD64C6790C}"/>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ELA Reference Sheets</a:t>
            </a:r>
            <a:endParaRPr lang="en-US" sz="4000">
              <a:latin typeface="Plus Jakarta Sans" pitchFamily="2" charset="0"/>
              <a:cs typeface="Plus Jakarta Sans" pitchFamily="2" charset="0"/>
            </a:endParaRPr>
          </a:p>
        </p:txBody>
      </p:sp>
      <p:sp>
        <p:nvSpPr>
          <p:cNvPr id="2" name="TextBox 1">
            <a:extLst>
              <a:ext uri="{FF2B5EF4-FFF2-40B4-BE49-F238E27FC236}">
                <a16:creationId xmlns:a16="http://schemas.microsoft.com/office/drawing/2014/main" id="{A3BDC79B-1C92-CD66-5082-66DD1994AC7E}"/>
              </a:ext>
            </a:extLst>
          </p:cNvPr>
          <p:cNvSpPr txBox="1"/>
          <p:nvPr/>
        </p:nvSpPr>
        <p:spPr>
          <a:xfrm>
            <a:off x="776748" y="1161535"/>
            <a:ext cx="6066504" cy="4387868"/>
          </a:xfrm>
          <a:prstGeom prst="rect">
            <a:avLst/>
          </a:prstGeom>
          <a:noFill/>
        </p:spPr>
        <p:txBody>
          <a:bodyPr wrap="square" lIns="0" tIns="0" rIns="0" bIns="0" rtlCol="0">
            <a:spAutoFit/>
          </a:bodyPr>
          <a:lstStyle/>
          <a:p>
            <a:pPr>
              <a:lnSpc>
                <a:spcPct val="90000"/>
              </a:lnSpc>
              <a:spcBef>
                <a:spcPts val="1000"/>
              </a:spcBef>
              <a:defRPr/>
            </a:pPr>
            <a:r>
              <a:rPr lang="en-US" sz="2000">
                <a:solidFill>
                  <a:srgbClr val="0D004D"/>
                </a:solidFill>
                <a:latin typeface="Plus Jakarta Sans"/>
                <a:ea typeface="Open Sans Semibold"/>
                <a:cs typeface="Plus Jakarta Sans"/>
              </a:rPr>
              <a:t>ELA now has Writing Reference Sheets for the Extended Constructed Response (ECR) items. </a:t>
            </a:r>
          </a:p>
          <a:p>
            <a:pPr>
              <a:lnSpc>
                <a:spcPct val="90000"/>
              </a:lnSpc>
              <a:spcBef>
                <a:spcPts val="1000"/>
              </a:spcBef>
              <a:defRPr/>
            </a:pPr>
            <a:r>
              <a:rPr lang="en-US" sz="2000">
                <a:solidFill>
                  <a:srgbClr val="0D004D"/>
                </a:solidFill>
                <a:latin typeface="Plus Jakarta Sans"/>
                <a:ea typeface="Open Sans Semibold"/>
                <a:cs typeface="Plus Jakarta Sans"/>
              </a:rPr>
              <a:t>The Writing Reference Sheets can be found on the BIE support site under Interim Resources/Additional Resources/Writing Reference Sheets. </a:t>
            </a:r>
          </a:p>
          <a:p>
            <a:pPr>
              <a:lnSpc>
                <a:spcPct val="90000"/>
              </a:lnSpc>
              <a:spcBef>
                <a:spcPts val="1000"/>
              </a:spcBef>
              <a:defRPr/>
            </a:pPr>
            <a:r>
              <a:rPr lang="en-US" sz="2000">
                <a:solidFill>
                  <a:srgbClr val="0D004D"/>
                </a:solidFill>
                <a:latin typeface="Plus Jakarta Sans"/>
                <a:ea typeface="Open Sans Semibold"/>
                <a:cs typeface="Plus Jakarta Sans"/>
              </a:rPr>
              <a:t>They will also be available as exhibits in online ELA tests.</a:t>
            </a:r>
          </a:p>
          <a:p>
            <a:pPr>
              <a:lnSpc>
                <a:spcPct val="90000"/>
              </a:lnSpc>
              <a:spcBef>
                <a:spcPts val="1000"/>
              </a:spcBef>
              <a:defRPr/>
            </a:pPr>
            <a:r>
              <a:rPr lang="en-US" sz="2000">
                <a:solidFill>
                  <a:srgbClr val="0D004D"/>
                </a:solidFill>
                <a:latin typeface="Plus Jakarta Sans"/>
                <a:ea typeface="Open Sans Semibold"/>
                <a:cs typeface="Plus Jakarta Sans"/>
              </a:rPr>
              <a:t>There is a different sheet for each type of writing: </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Argumentative </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Informative</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Narrative</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Opinion</a:t>
            </a:r>
          </a:p>
        </p:txBody>
      </p:sp>
      <p:pic>
        <p:nvPicPr>
          <p:cNvPr id="4" name="Picture 3">
            <a:extLst>
              <a:ext uri="{FF2B5EF4-FFF2-40B4-BE49-F238E27FC236}">
                <a16:creationId xmlns:a16="http://schemas.microsoft.com/office/drawing/2014/main" id="{0E003D7B-7332-5B40-AB21-94FD65B4B1AA}"/>
              </a:ext>
            </a:extLst>
          </p:cNvPr>
          <p:cNvPicPr>
            <a:picLocks noChangeAspect="1"/>
          </p:cNvPicPr>
          <p:nvPr/>
        </p:nvPicPr>
        <p:blipFill>
          <a:blip r:embed="rId2"/>
          <a:stretch>
            <a:fillRect/>
          </a:stretch>
        </p:blipFill>
        <p:spPr>
          <a:xfrm>
            <a:off x="7115377" y="1360841"/>
            <a:ext cx="4201554" cy="4579829"/>
          </a:xfrm>
          <a:prstGeom prst="rect">
            <a:avLst/>
          </a:prstGeom>
        </p:spPr>
      </p:pic>
    </p:spTree>
    <p:extLst>
      <p:ext uri="{BB962C8B-B14F-4D97-AF65-F5344CB8AC3E}">
        <p14:creationId xmlns:p14="http://schemas.microsoft.com/office/powerpoint/2010/main" val="1101080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1FF96-C841-4963-41F7-0712B96F59D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DAF5894-FF71-B536-7701-2B47F2CF866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a:t>
            </a:fld>
            <a:endParaRPr lang="en-US" noProof="0"/>
          </a:p>
        </p:txBody>
      </p:sp>
      <p:sp>
        <p:nvSpPr>
          <p:cNvPr id="10" name="Title 1">
            <a:extLst>
              <a:ext uri="{FF2B5EF4-FFF2-40B4-BE49-F238E27FC236}">
                <a16:creationId xmlns:a16="http://schemas.microsoft.com/office/drawing/2014/main" id="{F07E7156-CCB8-CFCE-2F0B-D4E75FD70645}"/>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ELA Character Counter</a:t>
            </a:r>
            <a:endParaRPr lang="en-US" sz="4000">
              <a:latin typeface="Plus Jakarta Sans" pitchFamily="2" charset="0"/>
              <a:cs typeface="Plus Jakarta Sans" pitchFamily="2" charset="0"/>
            </a:endParaRPr>
          </a:p>
        </p:txBody>
      </p:sp>
      <p:sp>
        <p:nvSpPr>
          <p:cNvPr id="11" name="Text Placeholder 2">
            <a:extLst>
              <a:ext uri="{FF2B5EF4-FFF2-40B4-BE49-F238E27FC236}">
                <a16:creationId xmlns:a16="http://schemas.microsoft.com/office/drawing/2014/main" id="{1CA16EBC-1A68-60B2-4469-036FBB32F905}"/>
              </a:ext>
            </a:extLst>
          </p:cNvPr>
          <p:cNvSpPr txBox="1">
            <a:spLocks/>
          </p:cNvSpPr>
          <p:nvPr/>
        </p:nvSpPr>
        <p:spPr bwMode="gray">
          <a:xfrm>
            <a:off x="658809" y="1439132"/>
            <a:ext cx="9710644"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sp>
        <p:nvSpPr>
          <p:cNvPr id="3" name="TextBox 2">
            <a:extLst>
              <a:ext uri="{FF2B5EF4-FFF2-40B4-BE49-F238E27FC236}">
                <a16:creationId xmlns:a16="http://schemas.microsoft.com/office/drawing/2014/main" id="{877C772A-5E27-E99B-9469-BB91F93AB28F}"/>
              </a:ext>
            </a:extLst>
          </p:cNvPr>
          <p:cNvSpPr txBox="1"/>
          <p:nvPr/>
        </p:nvSpPr>
        <p:spPr>
          <a:xfrm>
            <a:off x="776748" y="2369575"/>
            <a:ext cx="5053781" cy="1384995"/>
          </a:xfrm>
          <a:prstGeom prst="rect">
            <a:avLst/>
          </a:prstGeom>
          <a:noFill/>
        </p:spPr>
        <p:txBody>
          <a:bodyPr wrap="square" lIns="0" tIns="0" rIns="0" bIns="0" rtlCol="0">
            <a:spAutoFit/>
          </a:bodyPr>
          <a:lstStyle/>
          <a:p>
            <a:pPr>
              <a:lnSpc>
                <a:spcPct val="90000"/>
              </a:lnSpc>
              <a:spcBef>
                <a:spcPts val="1000"/>
              </a:spcBef>
              <a:defRPr/>
            </a:pPr>
            <a:r>
              <a:rPr lang="en-US" sz="2000">
                <a:solidFill>
                  <a:srgbClr val="0D004D"/>
                </a:solidFill>
                <a:latin typeface="Plus Jakarta Sans"/>
                <a:ea typeface="Open Sans Semibold"/>
                <a:cs typeface="Plus Jakarta Sans"/>
              </a:rPr>
              <a:t>ELA Extended Constructed Response (ECR) items now have a character counter in the online tests. The counter will start at 10,000 characters and count down as the student enters text. </a:t>
            </a:r>
          </a:p>
        </p:txBody>
      </p:sp>
      <p:pic>
        <p:nvPicPr>
          <p:cNvPr id="6" name="Picture 5" descr="A screenshot of a computer">
            <a:extLst>
              <a:ext uri="{FF2B5EF4-FFF2-40B4-BE49-F238E27FC236}">
                <a16:creationId xmlns:a16="http://schemas.microsoft.com/office/drawing/2014/main" id="{2F180B72-1401-13DF-797E-062BBF7CEEAC}"/>
              </a:ext>
            </a:extLst>
          </p:cNvPr>
          <p:cNvPicPr>
            <a:picLocks noChangeAspect="1"/>
          </p:cNvPicPr>
          <p:nvPr/>
        </p:nvPicPr>
        <p:blipFill>
          <a:blip r:embed="rId2"/>
          <a:stretch>
            <a:fillRect/>
          </a:stretch>
        </p:blipFill>
        <p:spPr>
          <a:xfrm>
            <a:off x="6096000" y="1359784"/>
            <a:ext cx="5553850" cy="2019582"/>
          </a:xfrm>
          <a:prstGeom prst="rect">
            <a:avLst/>
          </a:prstGeom>
        </p:spPr>
      </p:pic>
      <p:pic>
        <p:nvPicPr>
          <p:cNvPr id="12" name="Picture 11" descr="A screenshot of a computer&#10;&#10;AI-generated content may be incorrect.">
            <a:extLst>
              <a:ext uri="{FF2B5EF4-FFF2-40B4-BE49-F238E27FC236}">
                <a16:creationId xmlns:a16="http://schemas.microsoft.com/office/drawing/2014/main" id="{DD36487F-50BB-F943-C4AD-6448C90FCF5C}"/>
              </a:ext>
            </a:extLst>
          </p:cNvPr>
          <p:cNvPicPr>
            <a:picLocks noChangeAspect="1"/>
          </p:cNvPicPr>
          <p:nvPr/>
        </p:nvPicPr>
        <p:blipFill>
          <a:blip r:embed="rId3"/>
          <a:stretch>
            <a:fillRect/>
          </a:stretch>
        </p:blipFill>
        <p:spPr>
          <a:xfrm>
            <a:off x="6424845" y="3840222"/>
            <a:ext cx="5477639" cy="1924319"/>
          </a:xfrm>
          <a:prstGeom prst="rect">
            <a:avLst/>
          </a:prstGeom>
        </p:spPr>
      </p:pic>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6997F3B6-2052-4F8C-EAA9-F02097210EE8}"/>
                  </a:ext>
                </a:extLst>
              </p14:cNvPr>
              <p14:cNvContentPartPr/>
              <p14:nvPr/>
            </p14:nvContentPartPr>
            <p14:xfrm>
              <a:off x="10923182" y="1917035"/>
              <a:ext cx="590760" cy="49680"/>
            </p14:xfrm>
          </p:contentPart>
        </mc:Choice>
        <mc:Fallback xmlns="">
          <p:pic>
            <p:nvPicPr>
              <p:cNvPr id="18" name="Ink 17">
                <a:extLst>
                  <a:ext uri="{FF2B5EF4-FFF2-40B4-BE49-F238E27FC236}">
                    <a16:creationId xmlns:a16="http://schemas.microsoft.com/office/drawing/2014/main" id="{6997F3B6-2052-4F8C-EAA9-F02097210EE8}"/>
                  </a:ext>
                </a:extLst>
              </p:cNvPr>
              <p:cNvPicPr/>
              <p:nvPr/>
            </p:nvPicPr>
            <p:blipFill>
              <a:blip r:embed="rId5"/>
              <a:stretch>
                <a:fillRect/>
              </a:stretch>
            </p:blipFill>
            <p:spPr>
              <a:xfrm>
                <a:off x="10869182" y="1809035"/>
                <a:ext cx="69840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id="{EA0C6DF8-77C8-582C-9FAB-F8ED47A92F68}"/>
                  </a:ext>
                </a:extLst>
              </p14:cNvPr>
              <p14:cNvContentPartPr/>
              <p14:nvPr/>
            </p14:nvContentPartPr>
            <p14:xfrm>
              <a:off x="11208662" y="4358555"/>
              <a:ext cx="503280" cy="16920"/>
            </p14:xfrm>
          </p:contentPart>
        </mc:Choice>
        <mc:Fallback xmlns="">
          <p:pic>
            <p:nvPicPr>
              <p:cNvPr id="19" name="Ink 18">
                <a:extLst>
                  <a:ext uri="{FF2B5EF4-FFF2-40B4-BE49-F238E27FC236}">
                    <a16:creationId xmlns:a16="http://schemas.microsoft.com/office/drawing/2014/main" id="{EA0C6DF8-77C8-582C-9FAB-F8ED47A92F68}"/>
                  </a:ext>
                </a:extLst>
              </p:cNvPr>
              <p:cNvPicPr/>
              <p:nvPr/>
            </p:nvPicPr>
            <p:blipFill>
              <a:blip r:embed="rId7"/>
              <a:stretch>
                <a:fillRect/>
              </a:stretch>
            </p:blipFill>
            <p:spPr>
              <a:xfrm>
                <a:off x="11154623" y="4252805"/>
                <a:ext cx="610997" cy="2280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 name="Ink 20">
                <a:extLst>
                  <a:ext uri="{FF2B5EF4-FFF2-40B4-BE49-F238E27FC236}">
                    <a16:creationId xmlns:a16="http://schemas.microsoft.com/office/drawing/2014/main" id="{2B93ADBF-2B36-6603-A548-870837FC2BF5}"/>
                  </a:ext>
                </a:extLst>
              </p14:cNvPr>
              <p14:cNvContentPartPr/>
              <p14:nvPr/>
            </p14:nvContentPartPr>
            <p14:xfrm>
              <a:off x="6656102" y="4719275"/>
              <a:ext cx="875880" cy="720"/>
            </p14:xfrm>
          </p:contentPart>
        </mc:Choice>
        <mc:Fallback xmlns="">
          <p:pic>
            <p:nvPicPr>
              <p:cNvPr id="21" name="Ink 20">
                <a:extLst>
                  <a:ext uri="{FF2B5EF4-FFF2-40B4-BE49-F238E27FC236}">
                    <a16:creationId xmlns:a16="http://schemas.microsoft.com/office/drawing/2014/main" id="{2B93ADBF-2B36-6603-A548-870837FC2BF5}"/>
                  </a:ext>
                </a:extLst>
              </p:cNvPr>
              <p:cNvPicPr/>
              <p:nvPr/>
            </p:nvPicPr>
            <p:blipFill>
              <a:blip r:embed="rId9"/>
              <a:stretch>
                <a:fillRect/>
              </a:stretch>
            </p:blipFill>
            <p:spPr>
              <a:xfrm>
                <a:off x="6602102" y="4503275"/>
                <a:ext cx="98352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DE86109C-61EC-A85B-390F-2646579DB7EF}"/>
                  </a:ext>
                </a:extLst>
              </p14:cNvPr>
              <p14:cNvContentPartPr/>
              <p14:nvPr/>
            </p14:nvContentPartPr>
            <p14:xfrm>
              <a:off x="6430022" y="2280635"/>
              <a:ext cx="920880" cy="360"/>
            </p14:xfrm>
          </p:contentPart>
        </mc:Choice>
        <mc:Fallback xmlns="">
          <p:pic>
            <p:nvPicPr>
              <p:cNvPr id="22" name="Ink 21">
                <a:extLst>
                  <a:ext uri="{FF2B5EF4-FFF2-40B4-BE49-F238E27FC236}">
                    <a16:creationId xmlns:a16="http://schemas.microsoft.com/office/drawing/2014/main" id="{DE86109C-61EC-A85B-390F-2646579DB7EF}"/>
                  </a:ext>
                </a:extLst>
              </p:cNvPr>
              <p:cNvPicPr/>
              <p:nvPr/>
            </p:nvPicPr>
            <p:blipFill>
              <a:blip r:embed="rId11"/>
              <a:stretch>
                <a:fillRect/>
              </a:stretch>
            </p:blipFill>
            <p:spPr>
              <a:xfrm>
                <a:off x="6376001" y="2172635"/>
                <a:ext cx="1028562"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4" name="Ink 23">
                <a:extLst>
                  <a:ext uri="{FF2B5EF4-FFF2-40B4-BE49-F238E27FC236}">
                    <a16:creationId xmlns:a16="http://schemas.microsoft.com/office/drawing/2014/main" id="{C9EF1285-4B9F-4A17-3FBC-15BCD03AC91F}"/>
                  </a:ext>
                </a:extLst>
              </p14:cNvPr>
              <p14:cNvContentPartPr/>
              <p14:nvPr/>
            </p14:nvContentPartPr>
            <p14:xfrm>
              <a:off x="10933262" y="1877795"/>
              <a:ext cx="531360" cy="360"/>
            </p14:xfrm>
          </p:contentPart>
        </mc:Choice>
        <mc:Fallback xmlns="">
          <p:pic>
            <p:nvPicPr>
              <p:cNvPr id="24" name="Ink 23">
                <a:extLst>
                  <a:ext uri="{FF2B5EF4-FFF2-40B4-BE49-F238E27FC236}">
                    <a16:creationId xmlns:a16="http://schemas.microsoft.com/office/drawing/2014/main" id="{C9EF1285-4B9F-4A17-3FBC-15BCD03AC91F}"/>
                  </a:ext>
                </a:extLst>
              </p:cNvPr>
              <p:cNvPicPr/>
              <p:nvPr/>
            </p:nvPicPr>
            <p:blipFill>
              <a:blip r:embed="rId13"/>
              <a:stretch>
                <a:fillRect/>
              </a:stretch>
            </p:blipFill>
            <p:spPr>
              <a:xfrm>
                <a:off x="10879262" y="1769795"/>
                <a:ext cx="639000" cy="216000"/>
              </a:xfrm>
              <a:prstGeom prst="rect">
                <a:avLst/>
              </a:prstGeom>
            </p:spPr>
          </p:pic>
        </mc:Fallback>
      </mc:AlternateContent>
    </p:spTree>
    <p:extLst>
      <p:ext uri="{BB962C8B-B14F-4D97-AF65-F5344CB8AC3E}">
        <p14:creationId xmlns:p14="http://schemas.microsoft.com/office/powerpoint/2010/main" val="3178856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FFAB-E62F-F860-183D-D9B6502F6DA1}"/>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BC3CD15-71CA-47B7-989D-AEB65F1AED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0D004D"/>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sp>
        <p:nvSpPr>
          <p:cNvPr id="5" name="Title 2">
            <a:extLst>
              <a:ext uri="{FF2B5EF4-FFF2-40B4-BE49-F238E27FC236}">
                <a16:creationId xmlns:a16="http://schemas.microsoft.com/office/drawing/2014/main" id="{3F652CA3-BB10-D69A-C253-8974BCD1082C}"/>
              </a:ext>
            </a:extLst>
          </p:cNvPr>
          <p:cNvSpPr txBox="1">
            <a:spLocks/>
          </p:cNvSpPr>
          <p:nvPr/>
        </p:nvSpPr>
        <p:spPr bwMode="black">
          <a:xfrm>
            <a:off x="550164" y="552450"/>
            <a:ext cx="3997122" cy="18669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D004D"/>
                </a:solidFill>
                <a:effectLst/>
                <a:uLnTx/>
                <a:uFillTx/>
                <a:latin typeface="Plus Jakarta Sans SemiBold" panose="020B0609020204030204"/>
                <a:ea typeface="+mj-ea"/>
                <a:cs typeface="+mj-cs"/>
              </a:rPr>
              <a:t>Administration Windows</a:t>
            </a:r>
          </a:p>
        </p:txBody>
      </p:sp>
      <p:sp>
        <p:nvSpPr>
          <p:cNvPr id="8" name="Text Placeholder 11">
            <a:extLst>
              <a:ext uri="{FF2B5EF4-FFF2-40B4-BE49-F238E27FC236}">
                <a16:creationId xmlns:a16="http://schemas.microsoft.com/office/drawing/2014/main" id="{6C401830-B7D8-1806-5249-D6AC5079E354}"/>
              </a:ext>
            </a:extLst>
          </p:cNvPr>
          <p:cNvSpPr txBox="1">
            <a:spLocks/>
          </p:cNvSpPr>
          <p:nvPr/>
        </p:nvSpPr>
        <p:spPr>
          <a:xfrm>
            <a:off x="542926" y="2743201"/>
            <a:ext cx="3605276" cy="3019424"/>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kumimoji="0" lang="en-US" sz="2400" b="0" i="0" u="none" strike="noStrike" kern="1200" cap="none" spc="0" normalizeH="0" baseline="0" noProof="1">
                <a:ln>
                  <a:noFill/>
                </a:ln>
                <a:solidFill>
                  <a:srgbClr val="0D004D"/>
                </a:solidFill>
                <a:effectLst/>
                <a:uLnTx/>
                <a:uFillTx/>
                <a:latin typeface="Plus Jakarta Sans" panose="020B0604030504040204"/>
                <a:ea typeface="+mn-ea"/>
                <a:cs typeface="+mn-cs"/>
              </a:rPr>
              <a:t>Each school should determine the appropriate time </a:t>
            </a:r>
            <a:r>
              <a:rPr kumimoji="0" lang="en-US" sz="2400" i="1" strike="noStrike" kern="1200" cap="none" spc="0" normalizeH="0" baseline="0" noProof="1">
                <a:ln>
                  <a:noFill/>
                </a:ln>
                <a:solidFill>
                  <a:srgbClr val="0D004D"/>
                </a:solidFill>
                <a:effectLst/>
                <a:uLnTx/>
                <a:uFillTx/>
                <a:latin typeface="Plus Jakarta Sans" panose="020B0604030504040204"/>
                <a:ea typeface="+mn-ea"/>
                <a:cs typeface="+mn-cs"/>
              </a:rPr>
              <a:t>within the administration window </a:t>
            </a:r>
            <a:r>
              <a:rPr kumimoji="0" lang="en-US" sz="2400" b="0" i="0" u="none" strike="noStrike" kern="1200" cap="none" spc="0" normalizeH="0" baseline="0" noProof="1">
                <a:ln>
                  <a:noFill/>
                </a:ln>
                <a:solidFill>
                  <a:srgbClr val="0D004D"/>
                </a:solidFill>
                <a:effectLst/>
                <a:uLnTx/>
                <a:uFillTx/>
                <a:latin typeface="Plus Jakarta Sans" panose="020B0604030504040204"/>
                <a:ea typeface="+mn-ea"/>
                <a:cs typeface="+mn-cs"/>
              </a:rPr>
              <a:t>to test for each Interim assessment.</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endParaRPr kumimoji="0" lang="en-US" sz="16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graphicFrame>
        <p:nvGraphicFramePr>
          <p:cNvPr id="9" name="Content Placeholder 7" descr="A generic table with three data columns and five data rows">
            <a:extLst>
              <a:ext uri="{FF2B5EF4-FFF2-40B4-BE49-F238E27FC236}">
                <a16:creationId xmlns:a16="http://schemas.microsoft.com/office/drawing/2014/main" id="{1DFDE78F-2BA4-D814-5F09-7F3DE239A0D1}"/>
              </a:ext>
            </a:extLst>
          </p:cNvPr>
          <p:cNvGraphicFramePr>
            <a:graphicFrameLocks/>
          </p:cNvGraphicFramePr>
          <p:nvPr>
            <p:extLst>
              <p:ext uri="{D42A27DB-BD31-4B8C-83A1-F6EECF244321}">
                <p14:modId xmlns:p14="http://schemas.microsoft.com/office/powerpoint/2010/main" val="2717623717"/>
              </p:ext>
            </p:extLst>
          </p:nvPr>
        </p:nvGraphicFramePr>
        <p:xfrm>
          <a:off x="4935390" y="396255"/>
          <a:ext cx="6216819" cy="6076921"/>
        </p:xfrm>
        <a:graphic>
          <a:graphicData uri="http://schemas.openxmlformats.org/drawingml/2006/table">
            <a:tbl>
              <a:tblPr firstRow="1" bandRow="1">
                <a:tableStyleId>{5C22544A-7EE6-4342-B048-85BDC9FD1C3A}</a:tableStyleId>
              </a:tblPr>
              <a:tblGrid>
                <a:gridCol w="2072273">
                  <a:extLst>
                    <a:ext uri="{9D8B030D-6E8A-4147-A177-3AD203B41FA5}">
                      <a16:colId xmlns:a16="http://schemas.microsoft.com/office/drawing/2014/main" val="554589900"/>
                    </a:ext>
                  </a:extLst>
                </a:gridCol>
                <a:gridCol w="2072273">
                  <a:extLst>
                    <a:ext uri="{9D8B030D-6E8A-4147-A177-3AD203B41FA5}">
                      <a16:colId xmlns:a16="http://schemas.microsoft.com/office/drawing/2014/main" val="258325412"/>
                    </a:ext>
                  </a:extLst>
                </a:gridCol>
                <a:gridCol w="2072273">
                  <a:extLst>
                    <a:ext uri="{9D8B030D-6E8A-4147-A177-3AD203B41FA5}">
                      <a16:colId xmlns:a16="http://schemas.microsoft.com/office/drawing/2014/main" val="4175167621"/>
                    </a:ext>
                  </a:extLst>
                </a:gridCol>
              </a:tblGrid>
              <a:tr h="318546">
                <a:tc>
                  <a:txBody>
                    <a:bodyPr/>
                    <a:lstStyle/>
                    <a:p>
                      <a:endParaRPr lang="en-US" sz="1000" b="0">
                        <a:solidFill>
                          <a:srgbClr val="FFFFFF"/>
                        </a:solidFill>
                        <a:latin typeface="+mj-lt"/>
                      </a:endParaRPr>
                    </a:p>
                  </a:txBody>
                  <a:tcPr marL="90000"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000" b="1">
                          <a:solidFill>
                            <a:srgbClr val="FFFFFF"/>
                          </a:solidFill>
                          <a:latin typeface="+mj-lt"/>
                        </a:rPr>
                        <a:t>ELA</a:t>
                      </a:r>
                    </a:p>
                  </a:txBody>
                  <a:tcPr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000" b="1">
                          <a:solidFill>
                            <a:srgbClr val="FFFFFF"/>
                          </a:solidFill>
                          <a:latin typeface="+mj-lt"/>
                        </a:rPr>
                        <a:t>Mathematics</a:t>
                      </a:r>
                    </a:p>
                  </a:txBody>
                  <a:tcPr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1115931">
                <a:tc>
                  <a:txBody>
                    <a:bodyPr/>
                    <a:lstStyle/>
                    <a:p>
                      <a:pPr algn="l">
                        <a:defRPr sz="1800"/>
                      </a:pPr>
                      <a:r>
                        <a:rPr lang="en-GB" sz="2000" b="1" noProof="1">
                          <a:solidFill>
                            <a:schemeClr val="tx2"/>
                          </a:solidFill>
                          <a:latin typeface="Plus Jakarta Sans ExtraBold" panose="020B0604030504040204"/>
                          <a:ea typeface="Plus Jakarta Sans"/>
                          <a:cs typeface="Plus Jakarta Sans" pitchFamily="2" charset="0"/>
                          <a:sym typeface="Plus Jakarta Sans"/>
                        </a:rPr>
                        <a:t>Frequency</a:t>
                      </a:r>
                    </a:p>
                  </a:txBody>
                  <a:tcPr marL="90000" anchor="ctr">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a:solidFill>
                            <a:schemeClr val="tx2"/>
                          </a:solidFill>
                          <a:effectLst/>
                          <a:latin typeface="+mn-lt"/>
                        </a:rPr>
                        <a:t>2x a Year</a:t>
                      </a:r>
                    </a:p>
                  </a:txBody>
                  <a:tcPr marL="114300" marR="114300" marT="60960" marB="60960">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effectLst/>
                          <a:latin typeface="+mn-lt"/>
                        </a:rPr>
                        <a:t>2x a Year</a:t>
                      </a:r>
                    </a:p>
                  </a:txBody>
                  <a:tcPr>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981508"/>
                  </a:ext>
                </a:extLst>
              </a:tr>
              <a:tr h="1133837">
                <a:tc>
                  <a:txBody>
                    <a:bodyPr/>
                    <a:lstStyle/>
                    <a:p>
                      <a:pPr algn="l">
                        <a:defRPr sz="1800"/>
                      </a:pPr>
                      <a:r>
                        <a:rPr lang="en-GB" sz="2000" b="1" noProof="1">
                          <a:solidFill>
                            <a:schemeClr val="tx2"/>
                          </a:solidFill>
                          <a:latin typeface="Plus Jakarta Sans ExtraBold" panose="020B0604030504040204"/>
                          <a:ea typeface="Plus Jakarta Sans"/>
                          <a:cs typeface="Plus Jakarta Sans" pitchFamily="2" charset="0"/>
                          <a:sym typeface="Plus Jakarta Sans"/>
                        </a:rPr>
                        <a:t>Testing Time</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b="1">
                          <a:solidFill>
                            <a:schemeClr val="tx2"/>
                          </a:solidFill>
                          <a:effectLst/>
                          <a:latin typeface="+mn-lt"/>
                        </a:rPr>
                        <a:t>All tests: </a:t>
                      </a:r>
                      <a:r>
                        <a:rPr lang="en-US" sz="1400" b="0">
                          <a:solidFill>
                            <a:schemeClr val="tx2"/>
                          </a:solidFill>
                          <a:effectLst/>
                          <a:latin typeface="+mn-lt"/>
                        </a:rPr>
                        <a:t>60 mins. max</a:t>
                      </a: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b="1">
                          <a:solidFill>
                            <a:schemeClr val="tx2"/>
                          </a:solidFill>
                          <a:effectLst/>
                          <a:latin typeface="+mn-lt"/>
                        </a:rPr>
                        <a:t>All tests:</a:t>
                      </a:r>
                      <a:r>
                        <a:rPr lang="en-US" sz="1400">
                          <a:solidFill>
                            <a:schemeClr val="tx2"/>
                          </a:solidFill>
                          <a:effectLst/>
                          <a:latin typeface="+mn-lt"/>
                        </a:rPr>
                        <a:t> 60 mins. max</a:t>
                      </a: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1247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2000" b="1" i="0" u="none" strike="noStrike" kern="1200" cap="none" spc="0" normalizeH="0" baseline="0" noProof="1">
                          <a:ln>
                            <a:noFill/>
                          </a:ln>
                          <a:solidFill>
                            <a:srgbClr val="0D004D"/>
                          </a:solidFill>
                          <a:effectLst/>
                          <a:uLnTx/>
                          <a:uFillTx/>
                          <a:latin typeface="Plus Jakarta Sans ExtraBold" panose="020B0604030504040204"/>
                          <a:ea typeface="Plus Jakarta Sans"/>
                          <a:cs typeface="Plus Jakarta Sans" pitchFamily="2" charset="0"/>
                          <a:sym typeface="Plus Jakarta Sans"/>
                        </a:rPr>
                        <a:t>Tested Grade / Course</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a:solidFill>
                            <a:schemeClr val="tx2"/>
                          </a:solidFill>
                          <a:effectLst/>
                          <a:latin typeface="+mn-lt"/>
                        </a:rPr>
                        <a:t>Grades 3</a:t>
                      </a:r>
                      <a:r>
                        <a:rPr lang="en-US" sz="1400">
                          <a:solidFill>
                            <a:schemeClr val="tx2"/>
                          </a:solidFill>
                          <a:effectLst/>
                          <a:latin typeface="+mn-lt"/>
                          <a:cs typeface="Calibri Light"/>
                        </a:rPr>
                        <a:t>−</a:t>
                      </a:r>
                      <a:r>
                        <a:rPr lang="en-US" sz="1400">
                          <a:solidFill>
                            <a:schemeClr val="tx2"/>
                          </a:solidFill>
                          <a:effectLst/>
                          <a:latin typeface="+mn-lt"/>
                        </a:rPr>
                        <a:t>8, 11</a:t>
                      </a: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a:solidFill>
                            <a:schemeClr val="tx2"/>
                          </a:solidFill>
                          <a:effectLst/>
                          <a:latin typeface="+mn-lt"/>
                        </a:rPr>
                        <a:t>Grades 3</a:t>
                      </a:r>
                      <a:r>
                        <a:rPr lang="en-US" sz="1400">
                          <a:solidFill>
                            <a:schemeClr val="tx2"/>
                          </a:solidFill>
                          <a:effectLst/>
                          <a:latin typeface="+mn-lt"/>
                          <a:cs typeface="Calibri Light"/>
                        </a:rPr>
                        <a:t>−</a:t>
                      </a:r>
                      <a:r>
                        <a:rPr lang="en-US" sz="1400">
                          <a:solidFill>
                            <a:schemeClr val="tx2"/>
                          </a:solidFill>
                          <a:effectLst/>
                          <a:latin typeface="+mn-lt"/>
                        </a:rPr>
                        <a:t>8, Algebra II</a:t>
                      </a: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3167505"/>
                  </a:ext>
                </a:extLst>
              </a:tr>
              <a:tr h="21830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2000" b="1" i="0" u="none" strike="noStrike" kern="1200" cap="none" spc="0" normalizeH="0" baseline="0" noProof="1">
                          <a:ln>
                            <a:noFill/>
                          </a:ln>
                          <a:solidFill>
                            <a:srgbClr val="0D004D"/>
                          </a:solidFill>
                          <a:effectLst/>
                          <a:uLnTx/>
                          <a:uFillTx/>
                          <a:latin typeface="Plus Jakarta Sans ExtraBold" panose="020B0604030504040204"/>
                          <a:ea typeface="Plus Jakarta Sans"/>
                          <a:cs typeface="Plus Jakarta Sans" pitchFamily="2" charset="0"/>
                          <a:sym typeface="Plus Jakarta Sans"/>
                        </a:rPr>
                        <a:t>Administration Window</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b="1">
                          <a:solidFill>
                            <a:schemeClr val="tx2"/>
                          </a:solidFill>
                          <a:effectLst/>
                          <a:latin typeface="+mn-lt"/>
                        </a:rPr>
                        <a:t>Interim 1:</a:t>
                      </a:r>
                      <a:br>
                        <a:rPr lang="en-US" sz="1400">
                          <a:solidFill>
                            <a:schemeClr val="tx2"/>
                          </a:solidFill>
                          <a:effectLst/>
                          <a:latin typeface="+mn-lt"/>
                        </a:rPr>
                      </a:br>
                      <a:r>
                        <a:rPr lang="en-US" sz="1400" b="0" i="0" u="none" strike="noStrike" noProof="0">
                          <a:solidFill>
                            <a:schemeClr val="tx2"/>
                          </a:solidFill>
                          <a:effectLst/>
                          <a:latin typeface="+mn-lt"/>
                        </a:rPr>
                        <a:t>Oct</a:t>
                      </a:r>
                      <a:r>
                        <a:rPr lang="en-US" sz="1400" b="0" i="0" u="none" strike="noStrike" noProof="0">
                          <a:solidFill>
                            <a:schemeClr val="tx2"/>
                          </a:solidFill>
                          <a:effectLst/>
                        </a:rPr>
                        <a:t>. 27 - Nov. 21, 2025</a:t>
                      </a:r>
                      <a:br>
                        <a:rPr lang="en-US" sz="1400">
                          <a:solidFill>
                            <a:schemeClr val="tx2"/>
                          </a:solidFill>
                          <a:effectLst/>
                          <a:latin typeface="+mn-lt"/>
                        </a:rPr>
                      </a:br>
                      <a:br>
                        <a:rPr lang="en-US" sz="1400">
                          <a:solidFill>
                            <a:schemeClr val="tx2"/>
                          </a:solidFill>
                          <a:effectLst/>
                          <a:latin typeface="+mn-lt"/>
                        </a:rPr>
                      </a:br>
                      <a:r>
                        <a:rPr lang="en-US" sz="1400" b="1">
                          <a:solidFill>
                            <a:schemeClr val="tx2"/>
                          </a:solidFill>
                          <a:effectLst/>
                          <a:latin typeface="+mn-lt"/>
                        </a:rPr>
                        <a:t>Interim 2:</a:t>
                      </a:r>
                      <a:endParaRPr lang="en-US" sz="1400">
                        <a:solidFill>
                          <a:schemeClr val="tx2"/>
                        </a:solidFill>
                        <a:effectLst/>
                        <a:latin typeface="+mn-lt"/>
                      </a:endParaRPr>
                    </a:p>
                    <a:p>
                      <a:pPr lvl="0">
                        <a:buNone/>
                      </a:pPr>
                      <a:r>
                        <a:rPr lang="en-US" sz="1400" b="0" i="0" u="none" strike="noStrike" noProof="0">
                          <a:solidFill>
                            <a:schemeClr val="tx2"/>
                          </a:solidFill>
                          <a:effectLst/>
                        </a:rPr>
                        <a:t>Feb. 9 - Mar. 6, 2026</a:t>
                      </a:r>
                      <a:endParaRPr lang="en-US" sz="1400">
                        <a:solidFill>
                          <a:schemeClr val="tx2"/>
                        </a:solidFill>
                      </a:endParaRPr>
                    </a:p>
                    <a:p>
                      <a:pPr lvl="0">
                        <a:buNone/>
                      </a:pPr>
                      <a:endParaRPr lang="en-US" sz="1400" b="1">
                        <a:solidFill>
                          <a:schemeClr val="tx2"/>
                        </a:solidFill>
                        <a:effectLst/>
                        <a:latin typeface="+mn-lt"/>
                      </a:endParaRPr>
                    </a:p>
                    <a:p>
                      <a:pPr lvl="0">
                        <a:buNone/>
                      </a:pPr>
                      <a:br>
                        <a:rPr lang="en-US" sz="1400">
                          <a:solidFill>
                            <a:schemeClr val="tx2"/>
                          </a:solidFill>
                          <a:effectLst/>
                          <a:latin typeface="+mn-lt"/>
                        </a:rPr>
                      </a:br>
                      <a:endParaRPr lang="en-US" sz="1400">
                        <a:solidFill>
                          <a:schemeClr val="tx2"/>
                        </a:solidFill>
                        <a:effectLst/>
                        <a:latin typeface="+mn-lt"/>
                      </a:endParaRP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b="1">
                          <a:solidFill>
                            <a:schemeClr val="tx2"/>
                          </a:solidFill>
                          <a:effectLst/>
                          <a:latin typeface="+mn-lt"/>
                        </a:rPr>
                        <a:t>Interim 1:</a:t>
                      </a:r>
                      <a:endParaRPr lang="en-US" sz="1400" b="0">
                        <a:solidFill>
                          <a:schemeClr val="tx2"/>
                        </a:solidFill>
                        <a:effectLst/>
                        <a:latin typeface="+mn-lt"/>
                      </a:endParaRPr>
                    </a:p>
                    <a:p>
                      <a:pPr lvl="0">
                        <a:buNone/>
                      </a:pPr>
                      <a:r>
                        <a:rPr lang="en-US" sz="1400" b="0" i="0" u="none" strike="noStrike" noProof="0">
                          <a:solidFill>
                            <a:schemeClr val="tx2"/>
                          </a:solidFill>
                          <a:effectLst/>
                        </a:rPr>
                        <a:t>Oct. 27 - Nov. 21, 2025</a:t>
                      </a:r>
                      <a:br>
                        <a:rPr lang="en-US" sz="1400" b="0" i="0" u="none" strike="noStrike" noProof="0">
                          <a:solidFill>
                            <a:schemeClr val="tx2"/>
                          </a:solidFill>
                          <a:effectLst/>
                          <a:latin typeface="+mn-lt"/>
                        </a:rPr>
                      </a:br>
                      <a:endParaRPr lang="en-US" sz="1400" b="0" i="0" u="none" strike="noStrike" noProof="0">
                        <a:solidFill>
                          <a:schemeClr val="tx2"/>
                        </a:solidFill>
                        <a:effectLst/>
                        <a:latin typeface="+mn-lt"/>
                      </a:endParaRPr>
                    </a:p>
                    <a:p>
                      <a:pPr lvl="0">
                        <a:buNone/>
                      </a:pPr>
                      <a:r>
                        <a:rPr lang="en-US" sz="1400" b="1">
                          <a:solidFill>
                            <a:schemeClr val="tx2"/>
                          </a:solidFill>
                          <a:effectLst/>
                          <a:latin typeface="+mn-lt"/>
                        </a:rPr>
                        <a:t>Interim 2: </a:t>
                      </a:r>
                      <a:endParaRPr lang="en-US" sz="1400" b="0">
                        <a:solidFill>
                          <a:schemeClr val="tx2"/>
                        </a:solidFill>
                        <a:effectLst/>
                        <a:latin typeface="+mn-lt"/>
                      </a:endParaRPr>
                    </a:p>
                    <a:p>
                      <a:pPr lvl="0">
                        <a:buNone/>
                      </a:pPr>
                      <a:r>
                        <a:rPr lang="en-US" sz="1400" b="0" i="0" u="none" strike="noStrike" noProof="0">
                          <a:solidFill>
                            <a:schemeClr val="tx2"/>
                          </a:solidFill>
                          <a:effectLst/>
                        </a:rPr>
                        <a:t>Feb. 9 - Mar. 6, 2026</a:t>
                      </a:r>
                    </a:p>
                    <a:p>
                      <a:pPr lvl="0">
                        <a:buNone/>
                      </a:pPr>
                      <a:br>
                        <a:rPr lang="en-US" sz="1400">
                          <a:solidFill>
                            <a:schemeClr val="tx2"/>
                          </a:solidFill>
                          <a:effectLst/>
                          <a:latin typeface="+mn-lt"/>
                        </a:rPr>
                      </a:br>
                      <a:endParaRPr lang="en-US" sz="1400">
                        <a:solidFill>
                          <a:schemeClr val="tx2"/>
                        </a:solidFill>
                        <a:effectLst/>
                        <a:latin typeface="+mn-lt"/>
                      </a:endParaRP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177177"/>
                  </a:ext>
                </a:extLst>
              </a:tr>
            </a:tbl>
          </a:graphicData>
        </a:graphic>
      </p:graphicFrame>
    </p:spTree>
    <p:extLst>
      <p:ext uri="{BB962C8B-B14F-4D97-AF65-F5344CB8AC3E}">
        <p14:creationId xmlns:p14="http://schemas.microsoft.com/office/powerpoint/2010/main" val="3458957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40FC2-7516-E540-2F3F-894BAFD651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22FF7F-E661-5728-FE1D-009E5C780316}"/>
              </a:ext>
            </a:extLst>
          </p:cNvPr>
          <p:cNvSpPr>
            <a:spLocks noGrp="1"/>
          </p:cNvSpPr>
          <p:nvPr>
            <p:ph type="title"/>
          </p:nvPr>
        </p:nvSpPr>
        <p:spPr/>
        <p:txBody>
          <a:bodyPr/>
          <a:lstStyle/>
          <a:p>
            <a:r>
              <a:rPr lang="en-US" sz="4000"/>
              <a:t>Key Dates</a:t>
            </a:r>
          </a:p>
        </p:txBody>
      </p:sp>
      <p:sp>
        <p:nvSpPr>
          <p:cNvPr id="7" name="Slide Number Placeholder 6">
            <a:extLst>
              <a:ext uri="{FF2B5EF4-FFF2-40B4-BE49-F238E27FC236}">
                <a16:creationId xmlns:a16="http://schemas.microsoft.com/office/drawing/2014/main" id="{5A635F7C-96E5-C0C9-10E0-0E9DEB09EC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0D004D"/>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graphicFrame>
        <p:nvGraphicFramePr>
          <p:cNvPr id="10" name="Content Placeholder 7" descr="A generic table with three data columns and five data rows">
            <a:extLst>
              <a:ext uri="{FF2B5EF4-FFF2-40B4-BE49-F238E27FC236}">
                <a16:creationId xmlns:a16="http://schemas.microsoft.com/office/drawing/2014/main" id="{C06AEC02-6F1A-761D-ED58-145FD770EDB3}"/>
              </a:ext>
            </a:extLst>
          </p:cNvPr>
          <p:cNvGraphicFramePr>
            <a:graphicFrameLocks/>
          </p:cNvGraphicFramePr>
          <p:nvPr>
            <p:extLst>
              <p:ext uri="{D42A27DB-BD31-4B8C-83A1-F6EECF244321}">
                <p14:modId xmlns:p14="http://schemas.microsoft.com/office/powerpoint/2010/main" val="4224777753"/>
              </p:ext>
            </p:extLst>
          </p:nvPr>
        </p:nvGraphicFramePr>
        <p:xfrm>
          <a:off x="550164" y="1768775"/>
          <a:ext cx="10892193" cy="4301996"/>
        </p:xfrm>
        <a:graphic>
          <a:graphicData uri="http://schemas.openxmlformats.org/drawingml/2006/table">
            <a:tbl>
              <a:tblPr firstRow="1" bandRow="1">
                <a:tableStyleId>{5C22544A-7EE6-4342-B048-85BDC9FD1C3A}</a:tableStyleId>
              </a:tblPr>
              <a:tblGrid>
                <a:gridCol w="2959155">
                  <a:extLst>
                    <a:ext uri="{9D8B030D-6E8A-4147-A177-3AD203B41FA5}">
                      <a16:colId xmlns:a16="http://schemas.microsoft.com/office/drawing/2014/main" val="554589900"/>
                    </a:ext>
                  </a:extLst>
                </a:gridCol>
                <a:gridCol w="7933038">
                  <a:extLst>
                    <a:ext uri="{9D8B030D-6E8A-4147-A177-3AD203B41FA5}">
                      <a16:colId xmlns:a16="http://schemas.microsoft.com/office/drawing/2014/main" val="258325412"/>
                    </a:ext>
                  </a:extLst>
                </a:gridCol>
              </a:tblGrid>
              <a:tr h="914309">
                <a:tc gridSpan="2">
                  <a:txBody>
                    <a:bodyPr/>
                    <a:lstStyle/>
                    <a:p>
                      <a:pPr algn="ctr"/>
                      <a:r>
                        <a:rPr lang="en-GB" sz="2400" b="1">
                          <a:solidFill>
                            <a:srgbClr val="FFFFFF"/>
                          </a:solidFill>
                          <a:latin typeface="+mj-lt"/>
                        </a:rPr>
                        <a:t>ELA &amp; Mathematics</a:t>
                      </a:r>
                    </a:p>
                  </a:txBody>
                  <a:tcPr marL="90000"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tc hMerge="1">
                  <a:txBody>
                    <a:bodyPr/>
                    <a:lstStyle/>
                    <a:p>
                      <a:endParaRPr lang="en-US"/>
                    </a:p>
                  </a:txBody>
                  <a:tcPr anchor="ctr">
                    <a:lnL w="12700" cmpd="sng">
                      <a:noFill/>
                    </a:lnL>
                    <a:lnR w="12700" cmpd="sng">
                      <a:noFill/>
                    </a:lnR>
                    <a:lnT w="9525" cap="flat" cmpd="sng" algn="ctr">
                      <a:noFill/>
                      <a:prstDash val="solid"/>
                      <a:round/>
                      <a:headEnd type="none" w="med" len="med"/>
                      <a:tailEnd type="none" w="med" len="med"/>
                    </a:lnT>
                    <a:lnB w="190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838861">
                <a:tc>
                  <a:txBody>
                    <a:bodyPr/>
                    <a:lstStyle/>
                    <a:p>
                      <a:pPr algn="l">
                        <a:defRPr sz="1800"/>
                      </a:pPr>
                      <a:r>
                        <a:rPr lang="en-GB" sz="2000" b="1" noProof="1">
                          <a:solidFill>
                            <a:schemeClr val="tx2"/>
                          </a:solidFill>
                          <a:latin typeface="Plus Jakarta Sans ExtraBold" panose="020B0604030504040204"/>
                          <a:ea typeface="Plus Jakarta Sans"/>
                          <a:cs typeface="Plus Jakarta Sans"/>
                          <a:sym typeface="Plus Jakarta Sans"/>
                        </a:rPr>
                        <a:t>Testing Window 1</a:t>
                      </a:r>
                    </a:p>
                  </a:txBody>
                  <a:tcPr marL="90000"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Oct. 27 - Nov. 21, 2025</a:t>
                      </a:r>
                    </a:p>
                  </a:txBody>
                  <a:tcPr anchor="ctr">
                    <a:lnL w="12700" cmpd="sng">
                      <a:noFill/>
                    </a:lnL>
                    <a:lnR w="12700" cmpd="sng">
                      <a:noFill/>
                    </a:lnR>
                    <a:lnT w="190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981508"/>
                  </a:ext>
                </a:extLst>
              </a:tr>
              <a:tr h="830728">
                <a:tc>
                  <a:txBody>
                    <a:bodyPr/>
                    <a:lstStyle/>
                    <a:p>
                      <a:pPr algn="l"/>
                      <a:r>
                        <a:rPr lang="en-GB" sz="2000" b="1" noProof="1">
                          <a:solidFill>
                            <a:schemeClr val="tx2"/>
                          </a:solidFill>
                          <a:latin typeface="Plus Jakarta Sans ExtraBold" panose="020B0604030504040204"/>
                          <a:ea typeface="Plus Jakarta Sans"/>
                          <a:cs typeface="Plus Jakarta Sans"/>
                          <a:sym typeface="Plus Jakarta Sans"/>
                        </a:rPr>
                        <a:t>Online Reports Available</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November  10, 2025</a:t>
                      </a:r>
                      <a:endPar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9251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2000" b="1" i="0" u="none" strike="noStrike" kern="1200" cap="none" spc="0" normalizeH="0" baseline="0" noProof="1">
                          <a:ln>
                            <a:noFill/>
                          </a:ln>
                          <a:solidFill>
                            <a:srgbClr val="0D004D"/>
                          </a:solidFill>
                          <a:effectLst/>
                          <a:uLnTx/>
                          <a:uFillTx/>
                          <a:latin typeface="Plus Jakarta Sans ExtraBold" panose="020B0604030504040204"/>
                          <a:ea typeface="Plus Jakarta Sans"/>
                          <a:cs typeface="Plus Jakarta Sans"/>
                          <a:sym typeface="Plus Jakarta Sans"/>
                        </a:rPr>
                        <a:t>Testing Window 2</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Feb. 9 - Mar. 6, 2026</a:t>
                      </a: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3167505"/>
                  </a:ext>
                </a:extLst>
              </a:tr>
              <a:tr h="79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2000" b="1" i="0" u="none" strike="noStrike" kern="1200" cap="none" spc="0" normalizeH="0" baseline="0" noProof="1">
                          <a:ln>
                            <a:noFill/>
                          </a:ln>
                          <a:solidFill>
                            <a:srgbClr val="0D004D"/>
                          </a:solidFill>
                          <a:effectLst/>
                          <a:uLnTx/>
                          <a:uFillTx/>
                          <a:latin typeface="Plus Jakarta Sans ExtraBold" panose="020B0604030504040204"/>
                          <a:ea typeface="Plus Jakarta Sans"/>
                          <a:cs typeface="Plus Jakarta Sans"/>
                          <a:sym typeface="Plus Jakarta Sans"/>
                        </a:rPr>
                        <a:t>Online Reports Available</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rPr>
                        <a:t>February 16, 2026</a:t>
                      </a:r>
                      <a:endParaRPr kumimoji="0" lang="en-GB" sz="18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177177"/>
                  </a:ext>
                </a:extLst>
              </a:tr>
            </a:tbl>
          </a:graphicData>
        </a:graphic>
      </p:graphicFrame>
    </p:spTree>
    <p:extLst>
      <p:ext uri="{BB962C8B-B14F-4D97-AF65-F5344CB8AC3E}">
        <p14:creationId xmlns:p14="http://schemas.microsoft.com/office/powerpoint/2010/main" val="1221031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B6212-E9F1-24EF-DB89-DEA1D29F51E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716D09B-C945-1FB7-A852-6173335FE3C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14</a:t>
            </a:fld>
            <a:endParaRPr lang="en-US" noProof="0"/>
          </a:p>
        </p:txBody>
      </p:sp>
      <p:sp>
        <p:nvSpPr>
          <p:cNvPr id="10" name="Title 1">
            <a:extLst>
              <a:ext uri="{FF2B5EF4-FFF2-40B4-BE49-F238E27FC236}">
                <a16:creationId xmlns:a16="http://schemas.microsoft.com/office/drawing/2014/main" id="{945ADAF8-8091-FCA7-0EFF-F542B27B1C14}"/>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Format and Delivery Mode</a:t>
            </a:r>
          </a:p>
        </p:txBody>
      </p:sp>
      <p:sp>
        <p:nvSpPr>
          <p:cNvPr id="11" name="Text Placeholder 2">
            <a:extLst>
              <a:ext uri="{FF2B5EF4-FFF2-40B4-BE49-F238E27FC236}">
                <a16:creationId xmlns:a16="http://schemas.microsoft.com/office/drawing/2014/main" id="{CCC0C67C-2B88-7902-96F8-FA0FD7A1D83F}"/>
              </a:ext>
            </a:extLst>
          </p:cNvPr>
          <p:cNvSpPr txBox="1">
            <a:spLocks/>
          </p:cNvSpPr>
          <p:nvPr/>
        </p:nvSpPr>
        <p:spPr bwMode="gray">
          <a:xfrm>
            <a:off x="548640" y="1769638"/>
            <a:ext cx="6521861"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Standard form: Online test forms </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Accommodated versions:</a:t>
            </a: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indent="-342900">
              <a:buFont typeface="Wingdings" panose="05000000000000000000" pitchFamily="2" charset="2"/>
              <a:buChar char="§"/>
              <a:defRPr/>
            </a:pPr>
            <a:r>
              <a:rPr lang="en-US" sz="2200" b="0">
                <a:solidFill>
                  <a:srgbClr val="0D004D"/>
                </a:solidFill>
                <a:latin typeface="Plus Jakarta Sans"/>
                <a:ea typeface="Open Sans Semibold"/>
                <a:cs typeface="Plus Jakarta Sans"/>
              </a:rPr>
              <a:t>Dynamic Text</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to Speech (TTS) available for all tests.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indent="-342900">
              <a:buFont typeface="Wingdings" panose="05000000000000000000" pitchFamily="2" charset="2"/>
              <a:buChar char="§"/>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Paper-test forms available to download locally for both ELA and Math (all grade levels/content areas).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Delivery mode: Administered in-person (at the student’s brick-and-mortar school).</a:t>
            </a: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pic>
        <p:nvPicPr>
          <p:cNvPr id="2" name="Picture 1" descr="Screen Clipping">
            <a:extLst>
              <a:ext uri="{FF2B5EF4-FFF2-40B4-BE49-F238E27FC236}">
                <a16:creationId xmlns:a16="http://schemas.microsoft.com/office/drawing/2014/main" id="{E211AD6E-1FA5-7EC2-A7A9-A7343F332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2540" y="182073"/>
            <a:ext cx="1388002" cy="1180450"/>
          </a:xfrm>
          <a:prstGeom prst="rect">
            <a:avLst/>
          </a:prstGeom>
          <a:effectLst/>
        </p:spPr>
      </p:pic>
      <p:pic>
        <p:nvPicPr>
          <p:cNvPr id="3" name="Picture 2" descr="Screen Clipping">
            <a:extLst>
              <a:ext uri="{FF2B5EF4-FFF2-40B4-BE49-F238E27FC236}">
                <a16:creationId xmlns:a16="http://schemas.microsoft.com/office/drawing/2014/main" id="{77ED0054-D730-BA7D-1410-11142FB43E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2540" y="1548402"/>
            <a:ext cx="1388001" cy="1333569"/>
          </a:xfrm>
          <a:prstGeom prst="rect">
            <a:avLst/>
          </a:prstGeom>
          <a:effectLst/>
        </p:spPr>
      </p:pic>
    </p:spTree>
    <p:extLst>
      <p:ext uri="{BB962C8B-B14F-4D97-AF65-F5344CB8AC3E}">
        <p14:creationId xmlns:p14="http://schemas.microsoft.com/office/powerpoint/2010/main" val="2828912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73195-BE17-EB02-5442-BF41D2BC56A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6DE1D0-76B3-9591-903C-091E9FD138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a:t>
            </a:fld>
            <a:endParaRPr lang="en-US" noProof="0"/>
          </a:p>
        </p:txBody>
      </p:sp>
      <p:sp>
        <p:nvSpPr>
          <p:cNvPr id="10" name="Title 1">
            <a:extLst>
              <a:ext uri="{FF2B5EF4-FFF2-40B4-BE49-F238E27FC236}">
                <a16:creationId xmlns:a16="http://schemas.microsoft.com/office/drawing/2014/main" id="{2832CC83-1C83-0B0F-C925-679810217A01}"/>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Online Readiness</a:t>
            </a:r>
          </a:p>
        </p:txBody>
      </p:sp>
      <p:sp>
        <p:nvSpPr>
          <p:cNvPr id="11" name="Text Placeholder 2">
            <a:extLst>
              <a:ext uri="{FF2B5EF4-FFF2-40B4-BE49-F238E27FC236}">
                <a16:creationId xmlns:a16="http://schemas.microsoft.com/office/drawing/2014/main" id="{430720FC-D940-B9C6-5ED5-95EA3E04F436}"/>
              </a:ext>
            </a:extLst>
          </p:cNvPr>
          <p:cNvSpPr txBox="1">
            <a:spLocks/>
          </p:cNvSpPr>
          <p:nvPr/>
        </p:nvSpPr>
        <p:spPr bwMode="gray">
          <a:xfrm>
            <a:off x="548640" y="1362523"/>
            <a:ext cx="7462020" cy="4946837"/>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000" b="0">
                <a:latin typeface="Plus Jakarta Sans"/>
                <a:ea typeface="Open Sans Semibold"/>
                <a:cs typeface="Plus Jakarta Sans"/>
              </a:rPr>
              <a:t>Format:</a:t>
            </a:r>
          </a:p>
          <a:p>
            <a:pPr marL="285750" indent="-285750">
              <a:buFont typeface="Wingdings" panose="05000000000000000000" pitchFamily="2" charset="2"/>
              <a:buChar char="§"/>
            </a:pPr>
            <a:r>
              <a:rPr lang="en-US" sz="1800" b="0">
                <a:latin typeface="Plus Jakarta Sans"/>
                <a:ea typeface="Open Sans Semibold"/>
                <a:cs typeface="Plus Jakarta Sans"/>
              </a:rPr>
              <a:t>Standard form: Online assessments</a:t>
            </a:r>
          </a:p>
          <a:p>
            <a:pPr marL="285750" indent="-285750">
              <a:buFont typeface="Wingdings" panose="05000000000000000000" pitchFamily="2" charset="2"/>
              <a:buChar char="§"/>
            </a:pPr>
            <a:r>
              <a:rPr lang="en-US" sz="1800" b="0">
                <a:latin typeface="Plus Jakarta Sans"/>
                <a:ea typeface="Open Sans Semibold"/>
                <a:cs typeface="Plus Jakarta Sans"/>
              </a:rPr>
              <a:t>Accommodated versions:</a:t>
            </a:r>
          </a:p>
          <a:p>
            <a:pPr marL="742950" lvl="1" indent="-285750">
              <a:buFont typeface="Wingdings" panose="05000000000000000000" pitchFamily="2" charset="2"/>
              <a:buChar char="§"/>
            </a:pPr>
            <a:r>
              <a:rPr lang="en-US" sz="1600">
                <a:solidFill>
                  <a:schemeClr val="tx2"/>
                </a:solidFill>
                <a:latin typeface="Plus Jakarta Sans"/>
                <a:cs typeface="Plus Jakarta Sans"/>
              </a:rPr>
              <a:t>Dynamic Text to Speech available for online only.</a:t>
            </a:r>
          </a:p>
          <a:p>
            <a:pPr marL="742950" lvl="1" indent="-285750">
              <a:buFont typeface="Wingdings" panose="05000000000000000000" pitchFamily="2" charset="2"/>
              <a:buChar char="§"/>
            </a:pPr>
            <a:r>
              <a:rPr lang="en-US" sz="1600">
                <a:solidFill>
                  <a:schemeClr val="tx2"/>
                </a:solidFill>
                <a:latin typeface="Plus Jakarta Sans"/>
                <a:cs typeface="Plus Jakarta Sans"/>
              </a:rPr>
              <a:t>Paper tests for both ELA and Math (downloadable PDFs in ADAM; schools will transcribe student responses into an online data entry form).</a:t>
            </a:r>
          </a:p>
          <a:p>
            <a:r>
              <a:rPr lang="en-US" sz="2000" b="0">
                <a:latin typeface="Plus Jakarta Sans"/>
                <a:ea typeface="Open Sans Semibold"/>
                <a:cs typeface="Plus Jakarta Sans"/>
              </a:rPr>
              <a:t>Mode: </a:t>
            </a:r>
          </a:p>
          <a:p>
            <a:pPr marL="285750" indent="-285750">
              <a:buFont typeface="Wingdings" panose="05000000000000000000" pitchFamily="2" charset="2"/>
              <a:buChar char="§"/>
            </a:pPr>
            <a:r>
              <a:rPr lang="en-US" sz="1800" b="0">
                <a:latin typeface="Plus Jakarta Sans"/>
                <a:ea typeface="Open Sans Semibold"/>
                <a:cs typeface="Plus Jakarta Sans"/>
              </a:rPr>
              <a:t>Administered in-person (at the student’s brick-and-mortar school).</a:t>
            </a:r>
          </a:p>
          <a:p>
            <a:r>
              <a:rPr lang="en-US" sz="2000" b="0">
                <a:latin typeface="Plus Jakarta Sans"/>
                <a:ea typeface="Open Sans Semibold"/>
                <a:cs typeface="Plus Jakarta Sans"/>
              </a:rPr>
              <a:t>Devices:</a:t>
            </a:r>
          </a:p>
          <a:p>
            <a:pPr marL="285750" indent="-285750">
              <a:buFont typeface="Wingdings" panose="05000000000000000000" pitchFamily="2" charset="2"/>
              <a:buChar char="§"/>
            </a:pPr>
            <a:r>
              <a:rPr lang="en-US" sz="1800" b="0">
                <a:latin typeface="Plus Jakarta Sans"/>
                <a:ea typeface="Open Sans Semibold"/>
                <a:cs typeface="Plus Jakarta Sans"/>
              </a:rPr>
              <a:t>Educators administer and monitor the assessments through the ADAM platform using computers or laptop devices.</a:t>
            </a:r>
          </a:p>
          <a:p>
            <a:pPr marL="285750" indent="-285750">
              <a:buFont typeface="Wingdings" panose="05000000000000000000" pitchFamily="2" charset="2"/>
              <a:buChar char="§"/>
            </a:pPr>
            <a:r>
              <a:rPr lang="en-US" sz="1800" b="0">
                <a:latin typeface="Plus Jakarta Sans"/>
                <a:ea typeface="Open Sans Semibold"/>
                <a:cs typeface="Plus Jakarta Sans"/>
              </a:rPr>
              <a:t>Students access the assessments online through the TestNav App, using Chromebooks and laptop devices.</a:t>
            </a:r>
          </a:p>
        </p:txBody>
      </p:sp>
      <p:pic>
        <p:nvPicPr>
          <p:cNvPr id="2" name="Picture 1" descr="Screen Clipping">
            <a:extLst>
              <a:ext uri="{FF2B5EF4-FFF2-40B4-BE49-F238E27FC236}">
                <a16:creationId xmlns:a16="http://schemas.microsoft.com/office/drawing/2014/main" id="{083EA332-C2A2-724D-0902-83D31102CF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2540" y="182073"/>
            <a:ext cx="1388002" cy="1180450"/>
          </a:xfrm>
          <a:prstGeom prst="rect">
            <a:avLst/>
          </a:prstGeom>
          <a:effectLst/>
        </p:spPr>
      </p:pic>
      <p:pic>
        <p:nvPicPr>
          <p:cNvPr id="3" name="Picture 2" descr="Screen Clipping">
            <a:extLst>
              <a:ext uri="{FF2B5EF4-FFF2-40B4-BE49-F238E27FC236}">
                <a16:creationId xmlns:a16="http://schemas.microsoft.com/office/drawing/2014/main" id="{B5657E40-170E-0489-61D2-6FA4F9016A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2540" y="1548402"/>
            <a:ext cx="1388001" cy="1333569"/>
          </a:xfrm>
          <a:prstGeom prst="rect">
            <a:avLst/>
          </a:prstGeom>
          <a:effectLst/>
        </p:spPr>
      </p:pic>
    </p:spTree>
    <p:extLst>
      <p:ext uri="{BB962C8B-B14F-4D97-AF65-F5344CB8AC3E}">
        <p14:creationId xmlns:p14="http://schemas.microsoft.com/office/powerpoint/2010/main" val="2450352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1FB2E-3F28-1B0F-3E74-3D89EEA103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43BDF4-A779-CC0D-59AA-45EF1F137FE4}"/>
              </a:ext>
            </a:extLst>
          </p:cNvPr>
          <p:cNvSpPr>
            <a:spLocks noGrp="1"/>
          </p:cNvSpPr>
          <p:nvPr>
            <p:ph type="ctrTitle"/>
          </p:nvPr>
        </p:nvSpPr>
        <p:spPr/>
        <p:txBody>
          <a:bodyPr/>
          <a:lstStyle/>
          <a:p>
            <a:r>
              <a:rPr lang="en-US" sz="5000"/>
              <a:t>Administration</a:t>
            </a:r>
          </a:p>
        </p:txBody>
      </p:sp>
      <p:pic>
        <p:nvPicPr>
          <p:cNvPr id="4" name="Picture 3">
            <a:extLst>
              <a:ext uri="{FF2B5EF4-FFF2-40B4-BE49-F238E27FC236}">
                <a16:creationId xmlns:a16="http://schemas.microsoft.com/office/drawing/2014/main" id="{9F51F6C2-5A77-DC76-CAC6-5F9515124077}"/>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38936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7829-D251-2309-8D52-E70F2E216597}"/>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06A24FE9-F94B-6E78-05B6-ED3D22E54431}"/>
              </a:ext>
            </a:extLst>
          </p:cNvPr>
          <p:cNvSpPr>
            <a:spLocks noGrp="1"/>
          </p:cNvSpPr>
          <p:nvPr>
            <p:ph type="title"/>
          </p:nvPr>
        </p:nvSpPr>
        <p:spPr>
          <a:xfrm>
            <a:off x="548639" y="0"/>
            <a:ext cx="8287385" cy="1095375"/>
          </a:xfrm>
        </p:spPr>
        <p:txBody>
          <a:bodyPr/>
          <a:lstStyle/>
          <a:p>
            <a:r>
              <a:rPr lang="en-US" sz="4000">
                <a:latin typeface="Plus Jakarta Sans" pitchFamily="2" charset="0"/>
                <a:cs typeface="Plus Jakarta Sans" pitchFamily="2" charset="0"/>
              </a:rPr>
              <a:t>Administration Agenda</a:t>
            </a:r>
          </a:p>
        </p:txBody>
      </p:sp>
      <p:sp>
        <p:nvSpPr>
          <p:cNvPr id="5" name="Slide Number Placeholder 4">
            <a:extLst>
              <a:ext uri="{FF2B5EF4-FFF2-40B4-BE49-F238E27FC236}">
                <a16:creationId xmlns:a16="http://schemas.microsoft.com/office/drawing/2014/main" id="{CFBC568D-E9F0-3235-408F-A7871CB41AE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17</a:t>
            </a:fld>
            <a:endParaRPr lang="en-US" noProof="0"/>
          </a:p>
        </p:txBody>
      </p:sp>
      <p:sp>
        <p:nvSpPr>
          <p:cNvPr id="14" name="Text Placeholder 2">
            <a:extLst>
              <a:ext uri="{FF2B5EF4-FFF2-40B4-BE49-F238E27FC236}">
                <a16:creationId xmlns:a16="http://schemas.microsoft.com/office/drawing/2014/main" id="{3D0F7F1B-1234-9CEA-862D-7A19B292CF4D}"/>
              </a:ext>
            </a:extLst>
          </p:cNvPr>
          <p:cNvSpPr txBox="1">
            <a:spLocks/>
          </p:cNvSpPr>
          <p:nvPr/>
        </p:nvSpPr>
        <p:spPr bwMode="ltGray">
          <a:xfrm>
            <a:off x="548639" y="1769638"/>
            <a:ext cx="8162875" cy="4539722"/>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kern="1200">
                <a:solidFill>
                  <a:schemeClr val="tx1">
                    <a:tint val="82000"/>
                  </a:schemeClr>
                </a:solidFill>
                <a:latin typeface="+mn-lt"/>
                <a:ea typeface="+mn-ea"/>
                <a:cs typeface="+mn-cs"/>
              </a:defRPr>
            </a:lvl9pPr>
          </a:lstStyle>
          <a:p>
            <a:pPr fontAlgn="auto"/>
            <a:r>
              <a:rPr lang="en-US" sz="2400" b="1">
                <a:latin typeface="Plus Jakarta Sans" pitchFamily="2" charset="0"/>
                <a:cs typeface="Plus Jakarta Sans" pitchFamily="2" charset="0"/>
              </a:rPr>
              <a:t>Before Testing </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LaunchPad</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ADAM</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Users</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Students</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Proctor groups</a:t>
            </a:r>
          </a:p>
          <a:p>
            <a:pPr fontAlgn="auto"/>
            <a:r>
              <a:rPr lang="en-US" sz="2400" b="1">
                <a:latin typeface="Plus Jakarta Sans" pitchFamily="2" charset="0"/>
                <a:cs typeface="Plus Jakarta Sans" pitchFamily="2" charset="0"/>
              </a:rPr>
              <a:t>During Testing</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Session management</a:t>
            </a:r>
          </a:p>
          <a:p>
            <a:pPr fontAlgn="auto"/>
            <a:r>
              <a:rPr lang="en-US" sz="2400" b="1">
                <a:latin typeface="Plus Jakarta Sans" pitchFamily="2" charset="0"/>
                <a:cs typeface="Plus Jakarta Sans" pitchFamily="2" charset="0"/>
              </a:rPr>
              <a:t>After Testing</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Clean-up activities</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Reports</a:t>
            </a:r>
          </a:p>
        </p:txBody>
      </p:sp>
    </p:spTree>
    <p:extLst>
      <p:ext uri="{BB962C8B-B14F-4D97-AF65-F5344CB8AC3E}">
        <p14:creationId xmlns:p14="http://schemas.microsoft.com/office/powerpoint/2010/main" val="2868709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DC14D-618D-EFCD-C0A2-CA32C107B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7B11D-1CA9-CBD5-041B-5651C7020CE7}"/>
              </a:ext>
            </a:extLst>
          </p:cNvPr>
          <p:cNvSpPr>
            <a:spLocks noGrp="1"/>
          </p:cNvSpPr>
          <p:nvPr>
            <p:ph type="ctrTitle"/>
          </p:nvPr>
        </p:nvSpPr>
        <p:spPr/>
        <p:txBody>
          <a:bodyPr/>
          <a:lstStyle/>
          <a:p>
            <a:r>
              <a:rPr lang="en-US" sz="5000"/>
              <a:t>Before Testing</a:t>
            </a:r>
          </a:p>
        </p:txBody>
      </p:sp>
      <p:pic>
        <p:nvPicPr>
          <p:cNvPr id="4" name="Picture 3">
            <a:extLst>
              <a:ext uri="{FF2B5EF4-FFF2-40B4-BE49-F238E27FC236}">
                <a16:creationId xmlns:a16="http://schemas.microsoft.com/office/drawing/2014/main" id="{26D333D1-69DC-CF60-298E-B49AA40268BF}"/>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3874199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EB976-5B9C-4627-BF3A-C20D3DE181A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B4BBF09-EA94-3917-D323-DDCC6C3934E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19</a:t>
            </a:fld>
            <a:endParaRPr lang="en-US" noProof="0"/>
          </a:p>
        </p:txBody>
      </p:sp>
      <p:sp>
        <p:nvSpPr>
          <p:cNvPr id="10" name="Title 1">
            <a:extLst>
              <a:ext uri="{FF2B5EF4-FFF2-40B4-BE49-F238E27FC236}">
                <a16:creationId xmlns:a16="http://schemas.microsoft.com/office/drawing/2014/main" id="{22532961-2542-C53E-01F4-A5D468DEAC1D}"/>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LaunchPad</a:t>
            </a:r>
          </a:p>
        </p:txBody>
      </p:sp>
      <p:sp>
        <p:nvSpPr>
          <p:cNvPr id="11" name="Text Placeholder 2">
            <a:extLst>
              <a:ext uri="{FF2B5EF4-FFF2-40B4-BE49-F238E27FC236}">
                <a16:creationId xmlns:a16="http://schemas.microsoft.com/office/drawing/2014/main" id="{6BC5BCE1-CC1A-4EA0-DBE8-17DEB87B51F7}"/>
              </a:ext>
            </a:extLst>
          </p:cNvPr>
          <p:cNvSpPr txBox="1">
            <a:spLocks/>
          </p:cNvSpPr>
          <p:nvPr/>
        </p:nvSpPr>
        <p:spPr bwMode="gray">
          <a:xfrm>
            <a:off x="548640" y="1769638"/>
            <a:ext cx="7211403" cy="165936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LaunchPad is the single sign on (SSO) for all Pearson testing products used by the BIE. A welcome email from LaunchPad System will be sent to IT staff, School Admins, &amp; Test Coordinators with a link to set a password</a:t>
            </a:r>
            <a:r>
              <a:rPr lang="en-US" sz="2200" b="0">
                <a:solidFill>
                  <a:srgbClr val="0D004D"/>
                </a:solidFill>
                <a:latin typeface="Plus Jakarta Sans" pitchFamily="2" charset="0"/>
                <a:cs typeface="Plus Jakarta Sans" pitchFamily="2" charset="0"/>
              </a:rPr>
              <a:t>.</a:t>
            </a: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p:txBody>
      </p:sp>
      <p:pic>
        <p:nvPicPr>
          <p:cNvPr id="2" name="Picture 1" descr="A close up of a email&#10;&#10;Description automatically generated">
            <a:extLst>
              <a:ext uri="{FF2B5EF4-FFF2-40B4-BE49-F238E27FC236}">
                <a16:creationId xmlns:a16="http://schemas.microsoft.com/office/drawing/2014/main" id="{830E0CB0-6903-2FE4-4957-0D5146DB8634}"/>
              </a:ext>
            </a:extLst>
          </p:cNvPr>
          <p:cNvPicPr>
            <a:picLocks noChangeAspect="1"/>
          </p:cNvPicPr>
          <p:nvPr/>
        </p:nvPicPr>
        <p:blipFill>
          <a:blip r:embed="rId2"/>
          <a:stretch>
            <a:fillRect/>
          </a:stretch>
        </p:blipFill>
        <p:spPr>
          <a:xfrm>
            <a:off x="1445324" y="3895241"/>
            <a:ext cx="4829389" cy="2067432"/>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52EA2C48-9B0C-20ED-96BA-88FAAD2ACE42}"/>
              </a:ext>
            </a:extLst>
          </p:cNvPr>
          <p:cNvPicPr>
            <a:picLocks noChangeAspect="1"/>
          </p:cNvPicPr>
          <p:nvPr/>
        </p:nvPicPr>
        <p:blipFill>
          <a:blip r:embed="rId3"/>
          <a:srcRect/>
          <a:stretch/>
        </p:blipFill>
        <p:spPr>
          <a:xfrm>
            <a:off x="6760264" y="3429000"/>
            <a:ext cx="3634076" cy="2978303"/>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F63AC0AF-B8FB-28D5-0C95-A5F10F45B690}"/>
              </a:ext>
            </a:extLst>
          </p:cNvPr>
          <p:cNvPicPr>
            <a:picLocks noChangeAspect="1"/>
          </p:cNvPicPr>
          <p:nvPr/>
        </p:nvPicPr>
        <p:blipFill>
          <a:blip r:embed="rId4"/>
          <a:srcRect/>
          <a:stretch/>
        </p:blipFill>
        <p:spPr>
          <a:xfrm>
            <a:off x="11269363" y="159835"/>
            <a:ext cx="763638" cy="763638"/>
          </a:xfrm>
          <a:prstGeom prst="rect">
            <a:avLst/>
          </a:prstGeom>
        </p:spPr>
      </p:pic>
      <p:sp>
        <p:nvSpPr>
          <p:cNvPr id="6" name="Google Shape;1109;p81">
            <a:extLst>
              <a:ext uri="{FF2B5EF4-FFF2-40B4-BE49-F238E27FC236}">
                <a16:creationId xmlns:a16="http://schemas.microsoft.com/office/drawing/2014/main" id="{4E1B31B0-6C31-185B-C04F-75FB7ACEE9C6}"/>
              </a:ext>
            </a:extLst>
          </p:cNvPr>
          <p:cNvSpPr/>
          <p:nvPr/>
        </p:nvSpPr>
        <p:spPr>
          <a:xfrm>
            <a:off x="5901249" y="4727384"/>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 name="Rectangle 6">
            <a:extLst>
              <a:ext uri="{FF2B5EF4-FFF2-40B4-BE49-F238E27FC236}">
                <a16:creationId xmlns:a16="http://schemas.microsoft.com/office/drawing/2014/main" id="{66FDD705-6267-81BC-C2D9-E4BFAE514DF7}"/>
              </a:ext>
            </a:extLst>
          </p:cNvPr>
          <p:cNvSpPr/>
          <p:nvPr/>
        </p:nvSpPr>
        <p:spPr>
          <a:xfrm>
            <a:off x="2618106" y="4810290"/>
            <a:ext cx="1285984" cy="2157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4262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7C6F3-9A67-5E15-7AAB-2864F2196E2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F1A220B-3C85-B2B2-255B-D67DE357C6E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20</a:t>
            </a:fld>
            <a:endParaRPr lang="en-US" noProof="0"/>
          </a:p>
        </p:txBody>
      </p:sp>
      <p:sp>
        <p:nvSpPr>
          <p:cNvPr id="10" name="Title 1">
            <a:extLst>
              <a:ext uri="{FF2B5EF4-FFF2-40B4-BE49-F238E27FC236}">
                <a16:creationId xmlns:a16="http://schemas.microsoft.com/office/drawing/2014/main" id="{4313576D-E804-3B83-344A-9CA41BF5DACA}"/>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LaunchPad</a:t>
            </a:r>
          </a:p>
        </p:txBody>
      </p:sp>
      <p:sp>
        <p:nvSpPr>
          <p:cNvPr id="11" name="Text Placeholder 2">
            <a:extLst>
              <a:ext uri="{FF2B5EF4-FFF2-40B4-BE49-F238E27FC236}">
                <a16:creationId xmlns:a16="http://schemas.microsoft.com/office/drawing/2014/main" id="{5A7CFAC6-ED23-11F4-DA4B-AB614CD9DAA2}"/>
              </a:ext>
            </a:extLst>
          </p:cNvPr>
          <p:cNvSpPr txBox="1">
            <a:spLocks/>
          </p:cNvSpPr>
          <p:nvPr/>
        </p:nvSpPr>
        <p:spPr bwMode="gray">
          <a:xfrm>
            <a:off x="548640" y="1769638"/>
            <a:ext cx="7989880"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Once logged in to LaunchPad, select the ADAM tile from the available apps. Once selected you will automatically be logged into ADAM.</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2F56"/>
              </a:solidFill>
              <a:effectLst/>
              <a:uLnTx/>
              <a:uFillTx/>
              <a:latin typeface="Plus Jakarta Sans" pitchFamily="2" charset="0"/>
              <a:ea typeface="Open Sans Semibold" panose="020B0606030504020204" pitchFamily="34" charset="0"/>
              <a:cs typeface="Plus Jakarta Sans" pitchFamily="2" charset="0"/>
            </a:endParaRPr>
          </a:p>
        </p:txBody>
      </p:sp>
      <p:pic>
        <p:nvPicPr>
          <p:cNvPr id="4" name="Picture 3">
            <a:extLst>
              <a:ext uri="{FF2B5EF4-FFF2-40B4-BE49-F238E27FC236}">
                <a16:creationId xmlns:a16="http://schemas.microsoft.com/office/drawing/2014/main" id="{B12C7126-9228-5ADE-6E90-9159056B9880}"/>
              </a:ext>
            </a:extLst>
          </p:cNvPr>
          <p:cNvPicPr>
            <a:picLocks noChangeAspect="1"/>
          </p:cNvPicPr>
          <p:nvPr/>
        </p:nvPicPr>
        <p:blipFill>
          <a:blip r:embed="rId2"/>
          <a:srcRect/>
          <a:stretch/>
        </p:blipFill>
        <p:spPr>
          <a:xfrm>
            <a:off x="1660873" y="3050147"/>
            <a:ext cx="8870253" cy="352364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47771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0098F-8C1B-B1DF-29AB-24560D3F82B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4CF9D07-3A3B-ED4D-6E94-19D574504F2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21</a:t>
            </a:fld>
            <a:endParaRPr lang="en-US" noProof="0"/>
          </a:p>
        </p:txBody>
      </p:sp>
      <p:sp>
        <p:nvSpPr>
          <p:cNvPr id="10" name="Title 1">
            <a:extLst>
              <a:ext uri="{FF2B5EF4-FFF2-40B4-BE49-F238E27FC236}">
                <a16:creationId xmlns:a16="http://schemas.microsoft.com/office/drawing/2014/main" id="{78B0822D-F8F2-13E6-EDEE-DAA6FE7562C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LaunchPad – Forgot Password</a:t>
            </a:r>
          </a:p>
        </p:txBody>
      </p:sp>
      <p:sp>
        <p:nvSpPr>
          <p:cNvPr id="11" name="Text Placeholder 2">
            <a:extLst>
              <a:ext uri="{FF2B5EF4-FFF2-40B4-BE49-F238E27FC236}">
                <a16:creationId xmlns:a16="http://schemas.microsoft.com/office/drawing/2014/main" id="{D3A4544C-34E6-B2FE-FE3F-B6AAF4729AD6}"/>
              </a:ext>
            </a:extLst>
          </p:cNvPr>
          <p:cNvSpPr txBox="1">
            <a:spLocks/>
          </p:cNvSpPr>
          <p:nvPr/>
        </p:nvSpPr>
        <p:spPr bwMode="gray">
          <a:xfrm>
            <a:off x="548639" y="1769638"/>
            <a:ext cx="9596257"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If you are having issues logging in use the forgot password link to reset it.</a:t>
            </a:r>
          </a:p>
        </p:txBody>
      </p:sp>
      <p:pic>
        <p:nvPicPr>
          <p:cNvPr id="2" name="Picture 1">
            <a:extLst>
              <a:ext uri="{FF2B5EF4-FFF2-40B4-BE49-F238E27FC236}">
                <a16:creationId xmlns:a16="http://schemas.microsoft.com/office/drawing/2014/main" id="{B55493E0-7C7C-E1B7-EAFB-06E4E0C48897}"/>
              </a:ext>
            </a:extLst>
          </p:cNvPr>
          <p:cNvPicPr>
            <a:picLocks noChangeAspect="1"/>
          </p:cNvPicPr>
          <p:nvPr/>
        </p:nvPicPr>
        <p:blipFill>
          <a:blip r:embed="rId2"/>
          <a:srcRect/>
          <a:stretch/>
        </p:blipFill>
        <p:spPr>
          <a:xfrm>
            <a:off x="2047104" y="3268160"/>
            <a:ext cx="3297332" cy="2702324"/>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549E1118-8D24-F520-8477-AD3354BDD3C0}"/>
              </a:ext>
            </a:extLst>
          </p:cNvPr>
          <p:cNvPicPr>
            <a:picLocks noChangeAspect="1"/>
          </p:cNvPicPr>
          <p:nvPr/>
        </p:nvPicPr>
        <p:blipFill>
          <a:blip r:embed="rId3"/>
          <a:srcRect/>
          <a:stretch/>
        </p:blipFill>
        <p:spPr>
          <a:xfrm>
            <a:off x="5726263" y="2722444"/>
            <a:ext cx="4702698" cy="3717266"/>
          </a:xfrm>
          <a:prstGeom prst="rect">
            <a:avLst/>
          </a:prstGeom>
          <a:ln>
            <a:solidFill>
              <a:schemeClr val="bg2"/>
            </a:solidFill>
          </a:ln>
          <a:effectLst>
            <a:outerShdw blurRad="50800" dist="38100" dir="2700000" algn="tl" rotWithShape="0">
              <a:prstClr val="black">
                <a:alpha val="40000"/>
              </a:prstClr>
            </a:outerShdw>
          </a:effectLst>
        </p:spPr>
      </p:pic>
      <p:sp>
        <p:nvSpPr>
          <p:cNvPr id="7" name="Google Shape;1109;p81">
            <a:extLst>
              <a:ext uri="{FF2B5EF4-FFF2-40B4-BE49-F238E27FC236}">
                <a16:creationId xmlns:a16="http://schemas.microsoft.com/office/drawing/2014/main" id="{2051B1F3-6394-BF0E-666C-8D5A11C78BE8}"/>
              </a:ext>
            </a:extLst>
          </p:cNvPr>
          <p:cNvSpPr/>
          <p:nvPr/>
        </p:nvSpPr>
        <p:spPr>
          <a:xfrm>
            <a:off x="4850924" y="438180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15146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4CC5E-CC13-01A9-FE32-C3728D23F4C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98468AA-4036-E25E-BB2E-3B8B763FCD3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22</a:t>
            </a:fld>
            <a:endParaRPr lang="en-US" noProof="0"/>
          </a:p>
        </p:txBody>
      </p:sp>
      <p:sp>
        <p:nvSpPr>
          <p:cNvPr id="10" name="Title 1">
            <a:extLst>
              <a:ext uri="{FF2B5EF4-FFF2-40B4-BE49-F238E27FC236}">
                <a16:creationId xmlns:a16="http://schemas.microsoft.com/office/drawing/2014/main" id="{DF42DE75-8C4B-4BE9-2178-327B409A974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Accessing LaunchPad</a:t>
            </a:r>
          </a:p>
        </p:txBody>
      </p:sp>
      <p:sp>
        <p:nvSpPr>
          <p:cNvPr id="11" name="Text Placeholder 2">
            <a:extLst>
              <a:ext uri="{FF2B5EF4-FFF2-40B4-BE49-F238E27FC236}">
                <a16:creationId xmlns:a16="http://schemas.microsoft.com/office/drawing/2014/main" id="{23BACFB8-7A03-C007-18B5-4CF08E1033DF}"/>
              </a:ext>
            </a:extLst>
          </p:cNvPr>
          <p:cNvSpPr txBox="1">
            <a:spLocks/>
          </p:cNvSpPr>
          <p:nvPr/>
        </p:nvSpPr>
        <p:spPr bwMode="gray">
          <a:xfrm>
            <a:off x="548639" y="1769638"/>
            <a:ext cx="9596257"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Users can easily access ADAM via the LaunchPad SSO link at </a:t>
            </a:r>
            <a:r>
              <a:rPr kumimoji="0" lang="en-US" sz="2400" b="0" i="0" u="none" strike="noStrike" kern="1200" cap="none" spc="0" normalizeH="0" baseline="0" noProof="0">
                <a:ln>
                  <a:noFill/>
                </a:ln>
                <a:solidFill>
                  <a:schemeClr val="tx2">
                    <a:lumMod val="50000"/>
                    <a:lumOff val="50000"/>
                  </a:schemeClr>
                </a:solidFill>
                <a:effectLst/>
                <a:uLnTx/>
                <a:uFillTx/>
                <a:latin typeface="Plus Jakarta Sans" pitchFamily="2" charset="0"/>
                <a:ea typeface="Open Sans Semibold" panose="020B0606030504020204" pitchFamily="34" charset="0"/>
                <a:cs typeface="Plus Jakarta Sans" pitchFamily="2" charset="0"/>
                <a:hlinkClick r:id="rId2">
                  <a:extLst>
                    <a:ext uri="{A12FA001-AC4F-418D-AE19-62706E023703}">
                      <ahyp:hlinkClr xmlns:ahyp="http://schemas.microsoft.com/office/drawing/2018/hyperlinkcolor" val="tx"/>
                    </a:ext>
                  </a:extLst>
                </a:hlinkClick>
              </a:rPr>
              <a:t>https://bie.mypearsonsupport.com</a:t>
            </a: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a:t>
            </a:r>
          </a:p>
        </p:txBody>
      </p:sp>
      <p:sp>
        <p:nvSpPr>
          <p:cNvPr id="8" name="Oval 7">
            <a:extLst>
              <a:ext uri="{FF2B5EF4-FFF2-40B4-BE49-F238E27FC236}">
                <a16:creationId xmlns:a16="http://schemas.microsoft.com/office/drawing/2014/main" id="{ADC2949E-F335-35CD-D50C-8959E2BD21F7}"/>
              </a:ext>
            </a:extLst>
          </p:cNvPr>
          <p:cNvSpPr/>
          <p:nvPr/>
        </p:nvSpPr>
        <p:spPr>
          <a:xfrm>
            <a:off x="3966126" y="6216945"/>
            <a:ext cx="1081971" cy="371046"/>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Calibri Light" panose="020F0302020204030204" pitchFamily="34" charset="0"/>
            </a:endParaRPr>
          </a:p>
        </p:txBody>
      </p:sp>
      <p:pic>
        <p:nvPicPr>
          <p:cNvPr id="2" name="Picture 1" descr="A screenshot of a website&#10;&#10;AI-generated content may be incorrect.">
            <a:extLst>
              <a:ext uri="{FF2B5EF4-FFF2-40B4-BE49-F238E27FC236}">
                <a16:creationId xmlns:a16="http://schemas.microsoft.com/office/drawing/2014/main" id="{75DB6970-7CC3-17F9-0B31-698233E5202A}"/>
              </a:ext>
            </a:extLst>
          </p:cNvPr>
          <p:cNvPicPr>
            <a:picLocks noChangeAspect="1"/>
          </p:cNvPicPr>
          <p:nvPr/>
        </p:nvPicPr>
        <p:blipFill>
          <a:blip r:embed="rId3"/>
          <a:stretch>
            <a:fillRect/>
          </a:stretch>
        </p:blipFill>
        <p:spPr>
          <a:xfrm>
            <a:off x="3787673" y="2603500"/>
            <a:ext cx="4616655" cy="411691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8998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83807-C575-5BCF-9E56-900D6A87777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19E5852-FE06-E5F7-DE26-55AD23F8AF9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23</a:t>
            </a:fld>
            <a:endParaRPr lang="en-US" noProof="0"/>
          </a:p>
        </p:txBody>
      </p:sp>
      <p:sp>
        <p:nvSpPr>
          <p:cNvPr id="10" name="Title 1">
            <a:extLst>
              <a:ext uri="{FF2B5EF4-FFF2-40B4-BE49-F238E27FC236}">
                <a16:creationId xmlns:a16="http://schemas.microsoft.com/office/drawing/2014/main" id="{EF8F59E3-7E45-A793-82FA-B804397222C7}"/>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Overview</a:t>
            </a:r>
          </a:p>
        </p:txBody>
      </p:sp>
      <p:sp>
        <p:nvSpPr>
          <p:cNvPr id="11" name="Text Placeholder 2">
            <a:extLst>
              <a:ext uri="{FF2B5EF4-FFF2-40B4-BE49-F238E27FC236}">
                <a16:creationId xmlns:a16="http://schemas.microsoft.com/office/drawing/2014/main" id="{20E6E068-C6AE-D51D-2DEB-581163047CC0}"/>
              </a:ext>
            </a:extLst>
          </p:cNvPr>
          <p:cNvSpPr txBox="1">
            <a:spLocks/>
          </p:cNvSpPr>
          <p:nvPr/>
        </p:nvSpPr>
        <p:spPr bwMode="gray">
          <a:xfrm>
            <a:off x="548640" y="1769638"/>
            <a:ext cx="7294594"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ADAM is the test management platform used to administer Interim Assessments.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ADAM allows users access to the Interim and Training administrations and is also used to create proctor groups and print student test </a:t>
            </a:r>
            <a:r>
              <a:rPr lang="en-US" sz="2200" b="0">
                <a:solidFill>
                  <a:srgbClr val="0D004D"/>
                </a:solidFill>
                <a:latin typeface="Plus Jakarta Sans"/>
                <a:ea typeface="Open Sans Semibold"/>
                <a:cs typeface="Plus Jakarta Sans"/>
              </a:rPr>
              <a:t>cards</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which students will use to login into the assessment application TestNav.</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ADAM is also the platform for accessing student assessment results and reports. More information on results and reporting will be provided later in the training. </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pic>
        <p:nvPicPr>
          <p:cNvPr id="6" name="Picture 2">
            <a:extLst>
              <a:ext uri="{FF2B5EF4-FFF2-40B4-BE49-F238E27FC236}">
                <a16:creationId xmlns:a16="http://schemas.microsoft.com/office/drawing/2014/main" id="{AA1B14A5-A493-55D0-FD41-632687052A3F}"/>
              </a:ext>
            </a:extLst>
          </p:cNvPr>
          <p:cNvPicPr>
            <a:picLocks noChangeAspect="1" noChangeArrowheads="1"/>
          </p:cNvPicPr>
          <p:nvPr/>
        </p:nvPicPr>
        <p:blipFill>
          <a:blip r:embed="rId2"/>
          <a:srcRect/>
          <a:stretch/>
        </p:blipFill>
        <p:spPr bwMode="auto">
          <a:xfrm>
            <a:off x="9853207" y="152045"/>
            <a:ext cx="2185580" cy="838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836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7E795-35F6-89CB-C2DA-AA82189C208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37A0426-B2EB-E167-795D-5E8F1C1CEDD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24</a:t>
            </a:fld>
            <a:endParaRPr lang="en-US" noProof="0"/>
          </a:p>
        </p:txBody>
      </p:sp>
      <p:sp>
        <p:nvSpPr>
          <p:cNvPr id="10" name="Title 1">
            <a:extLst>
              <a:ext uri="{FF2B5EF4-FFF2-40B4-BE49-F238E27FC236}">
                <a16:creationId xmlns:a16="http://schemas.microsoft.com/office/drawing/2014/main" id="{60D7F890-21FD-D8A2-FD1C-D3F6EFFD652A}"/>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Menu</a:t>
            </a:r>
          </a:p>
        </p:txBody>
      </p:sp>
      <p:sp>
        <p:nvSpPr>
          <p:cNvPr id="11" name="Text Placeholder 2">
            <a:extLst>
              <a:ext uri="{FF2B5EF4-FFF2-40B4-BE49-F238E27FC236}">
                <a16:creationId xmlns:a16="http://schemas.microsoft.com/office/drawing/2014/main" id="{89F9DC57-C2A3-8188-F117-A504DDA18F15}"/>
              </a:ext>
            </a:extLst>
          </p:cNvPr>
          <p:cNvSpPr txBox="1">
            <a:spLocks/>
          </p:cNvSpPr>
          <p:nvPr/>
        </p:nvSpPr>
        <p:spPr bwMode="gray">
          <a:xfrm>
            <a:off x="548640" y="1769638"/>
            <a:ext cx="7804528" cy="4539722"/>
          </a:xfrm>
        </p:spPr>
        <p:txBody>
          <a:bodyPr anchor="t">
            <a:normAutofit lnSpcReduction="10000"/>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Home</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 Main landing page where Bulletins, including announcements, will be posted.</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System</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 User Profile information can be accessed here. </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Test Management </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Available test administrations &amp; practice tests can be accessed and administered here.</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Rostering</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 User information can be accessed here.</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Reporting</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 Available reports can be viewed and downloaded here.</a:t>
            </a:r>
          </a:p>
        </p:txBody>
      </p:sp>
      <p:pic>
        <p:nvPicPr>
          <p:cNvPr id="2" name="Picture 1">
            <a:extLst>
              <a:ext uri="{FF2B5EF4-FFF2-40B4-BE49-F238E27FC236}">
                <a16:creationId xmlns:a16="http://schemas.microsoft.com/office/drawing/2014/main" id="{AE82C99D-492A-AEA4-9C35-58A1F0AD02CF}"/>
              </a:ext>
            </a:extLst>
          </p:cNvPr>
          <p:cNvPicPr>
            <a:picLocks noChangeAspect="1"/>
          </p:cNvPicPr>
          <p:nvPr/>
        </p:nvPicPr>
        <p:blipFill>
          <a:blip r:embed="rId2"/>
          <a:stretch>
            <a:fillRect/>
          </a:stretch>
        </p:blipFill>
        <p:spPr>
          <a:xfrm>
            <a:off x="8447757" y="1662947"/>
            <a:ext cx="2921566" cy="4646413"/>
          </a:xfrm>
          <a:prstGeom prst="rect">
            <a:avLst/>
          </a:prstGeom>
        </p:spPr>
      </p:pic>
    </p:spTree>
    <p:extLst>
      <p:ext uri="{BB962C8B-B14F-4D97-AF65-F5344CB8AC3E}">
        <p14:creationId xmlns:p14="http://schemas.microsoft.com/office/powerpoint/2010/main" val="3141064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3C11D-A0E9-1E05-8F73-CDDA3B4B59F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C79F6BC-5F22-7649-5FD4-093782F5D44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25</a:t>
            </a:fld>
            <a:endParaRPr lang="en-US" noProof="0"/>
          </a:p>
        </p:txBody>
      </p:sp>
      <p:sp>
        <p:nvSpPr>
          <p:cNvPr id="10" name="Title 1">
            <a:extLst>
              <a:ext uri="{FF2B5EF4-FFF2-40B4-BE49-F238E27FC236}">
                <a16:creationId xmlns:a16="http://schemas.microsoft.com/office/drawing/2014/main" id="{6D861A49-AAFB-F29B-ED77-21178D8F0D79}"/>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User Roles</a:t>
            </a:r>
          </a:p>
        </p:txBody>
      </p:sp>
      <p:sp>
        <p:nvSpPr>
          <p:cNvPr id="11" name="Text Placeholder 2">
            <a:extLst>
              <a:ext uri="{FF2B5EF4-FFF2-40B4-BE49-F238E27FC236}">
                <a16:creationId xmlns:a16="http://schemas.microsoft.com/office/drawing/2014/main" id="{A83109F3-31BD-8B61-ED51-75FF3CEA180B}"/>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Wingdings" panose="05000000000000000000" pitchFamily="2" charset="2"/>
              <a:buChar char="§"/>
            </a:pPr>
            <a:r>
              <a:rPr lang="en-US" sz="2400" b="0">
                <a:latin typeface="Plus Jakarta Sans" pitchFamily="2" charset="0"/>
                <a:cs typeface="Plus Jakarta Sans" pitchFamily="2" charset="0"/>
              </a:rPr>
              <a:t>School Admin </a:t>
            </a:r>
            <a:r>
              <a:rPr lang="en-US" sz="2200" b="0">
                <a:latin typeface="Plus Jakarta Sans" pitchFamily="2" charset="0"/>
                <a:cs typeface="Plus Jakarta Sans" pitchFamily="2" charset="0"/>
              </a:rPr>
              <a:t>– principal and/or assistance principal</a:t>
            </a:r>
          </a:p>
          <a:p>
            <a:pPr marL="342900" indent="-342900">
              <a:buFont typeface="Wingdings" panose="05000000000000000000" pitchFamily="2" charset="2"/>
              <a:buChar char="§"/>
            </a:pPr>
            <a:r>
              <a:rPr lang="en-US" sz="2400" b="0">
                <a:latin typeface="Plus Jakarta Sans" pitchFamily="2" charset="0"/>
                <a:cs typeface="Plus Jakarta Sans" pitchFamily="2" charset="0"/>
              </a:rPr>
              <a:t>Test Coordinator</a:t>
            </a:r>
          </a:p>
          <a:p>
            <a:pPr marL="342900" indent="-342900">
              <a:buFont typeface="Wingdings" panose="05000000000000000000" pitchFamily="2" charset="2"/>
              <a:buChar char="§"/>
            </a:pPr>
            <a:r>
              <a:rPr lang="en-US" sz="2400" b="0">
                <a:latin typeface="Plus Jakarta Sans" pitchFamily="2" charset="0"/>
                <a:cs typeface="Plus Jakarta Sans" pitchFamily="2" charset="0"/>
              </a:rPr>
              <a:t>Information Technology</a:t>
            </a:r>
          </a:p>
          <a:p>
            <a:pPr marL="342900" indent="-342900">
              <a:buFont typeface="Wingdings" panose="05000000000000000000" pitchFamily="2" charset="2"/>
              <a:buChar char="§"/>
            </a:pPr>
            <a:r>
              <a:rPr lang="en-US" sz="2400" b="0">
                <a:latin typeface="Plus Jakarta Sans" pitchFamily="2" charset="0"/>
                <a:cs typeface="Plus Jakarta Sans" pitchFamily="2" charset="0"/>
              </a:rPr>
              <a:t>*Teacher </a:t>
            </a:r>
            <a:r>
              <a:rPr lang="en-US" sz="2200" b="0">
                <a:latin typeface="Plus Jakarta Sans" pitchFamily="2" charset="0"/>
                <a:cs typeface="Plus Jakarta Sans" pitchFamily="2" charset="0"/>
              </a:rPr>
              <a:t>– Proctor in ADAM</a:t>
            </a:r>
          </a:p>
          <a:p>
            <a:pPr marL="342900" indent="-342900">
              <a:buFont typeface="Wingdings" panose="05000000000000000000" pitchFamily="2" charset="2"/>
              <a:buChar char="§"/>
            </a:pPr>
            <a:r>
              <a:rPr lang="en-US" sz="2400" b="0">
                <a:latin typeface="Plus Jakarta Sans" pitchFamily="2" charset="0"/>
                <a:cs typeface="Plus Jakarta Sans" pitchFamily="2" charset="0"/>
              </a:rPr>
              <a:t>*Test Administrator </a:t>
            </a:r>
            <a:r>
              <a:rPr lang="en-US" sz="2200" b="0">
                <a:latin typeface="Plus Jakarta Sans" pitchFamily="2" charset="0"/>
                <a:cs typeface="Plus Jakarta Sans" pitchFamily="2" charset="0"/>
              </a:rPr>
              <a:t>– Proctor in ADAM</a:t>
            </a:r>
          </a:p>
          <a:p>
            <a:pPr marL="342900" indent="-342900">
              <a:buFont typeface="Arial" panose="020B0604020202020204" pitchFamily="34" charset="0"/>
              <a:buChar char="•"/>
            </a:pPr>
            <a:endParaRPr lang="en-US" sz="2200" b="0">
              <a:latin typeface="Plus Jakarta Sans" pitchFamily="2" charset="0"/>
              <a:cs typeface="Plus Jakarta Sans" pitchFamily="2" charset="0"/>
            </a:endParaRPr>
          </a:p>
          <a:p>
            <a:r>
              <a:rPr lang="en-US" sz="2200">
                <a:latin typeface="Plus Jakarta Sans" pitchFamily="2" charset="0"/>
                <a:cs typeface="Plus Jakarta Sans" pitchFamily="2" charset="0"/>
              </a:rPr>
              <a:t>*NOTE</a:t>
            </a:r>
            <a:r>
              <a:rPr lang="en-US" sz="2200" b="0">
                <a:latin typeface="Plus Jakarta Sans" pitchFamily="2" charset="0"/>
                <a:cs typeface="Plus Jakarta Sans" pitchFamily="2" charset="0"/>
              </a:rPr>
              <a:t>: Any User that administers tests in ADAM is considered a proctor. An active User role in ADAM is not required to proctor/administer a test, only a valid Test Code and Proctor Password. Staff proctoring a test in ADAM will use the credentials provided by their Test Coordinator to login at </a:t>
            </a:r>
            <a:r>
              <a:rPr lang="en-US" sz="2200" b="0">
                <a:solidFill>
                  <a:schemeClr val="tx2">
                    <a:lumMod val="50000"/>
                    <a:lumOff val="50000"/>
                  </a:schemeClr>
                </a:solidFill>
                <a:latin typeface="Plus Jakarta Sans" pitchFamily="2" charset="0"/>
                <a:cs typeface="Plus Jakarta Sans" pitchFamily="2" charset="0"/>
                <a:hlinkClick r:id="rId2">
                  <a:extLst>
                    <a:ext uri="{A12FA001-AC4F-418D-AE19-62706E023703}">
                      <ahyp:hlinkClr xmlns:ahyp="http://schemas.microsoft.com/office/drawing/2018/hyperlinkcolor" val="tx"/>
                    </a:ext>
                  </a:extLst>
                </a:hlinkClick>
              </a:rPr>
              <a:t>https://ltr.adamexam.com/#/proctor</a:t>
            </a:r>
            <a:r>
              <a:rPr lang="en-US" sz="2200" b="0">
                <a:latin typeface="Plus Jakarta Sans" pitchFamily="2" charset="0"/>
                <a:cs typeface="Plus Jakarta Sans" pitchFamily="2" charset="0"/>
              </a:rPr>
              <a:t>.</a:t>
            </a:r>
          </a:p>
        </p:txBody>
      </p:sp>
    </p:spTree>
    <p:extLst>
      <p:ext uri="{BB962C8B-B14F-4D97-AF65-F5344CB8AC3E}">
        <p14:creationId xmlns:p14="http://schemas.microsoft.com/office/powerpoint/2010/main" val="2683041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77AA2-0A44-B4D0-1042-9DC20D2B262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90103A4-0C0F-818D-5B77-4EAACE789EE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26</a:t>
            </a:fld>
            <a:endParaRPr lang="en-US" noProof="0"/>
          </a:p>
        </p:txBody>
      </p:sp>
      <p:sp>
        <p:nvSpPr>
          <p:cNvPr id="10" name="Title 1">
            <a:extLst>
              <a:ext uri="{FF2B5EF4-FFF2-40B4-BE49-F238E27FC236}">
                <a16:creationId xmlns:a16="http://schemas.microsoft.com/office/drawing/2014/main" id="{C587308E-B5C2-B203-5050-4A79A541B10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Verifying Users in ADAM</a:t>
            </a:r>
          </a:p>
        </p:txBody>
      </p:sp>
      <p:sp>
        <p:nvSpPr>
          <p:cNvPr id="11" name="Text Placeholder 2">
            <a:extLst>
              <a:ext uri="{FF2B5EF4-FFF2-40B4-BE49-F238E27FC236}">
                <a16:creationId xmlns:a16="http://schemas.microsoft.com/office/drawing/2014/main" id="{71C07F49-A2D6-BB10-56C4-D7A5225BC6A0}"/>
              </a:ext>
            </a:extLst>
          </p:cNvPr>
          <p:cNvSpPr txBox="1">
            <a:spLocks/>
          </p:cNvSpPr>
          <p:nvPr/>
        </p:nvSpPr>
        <p:spPr bwMode="gray">
          <a:xfrm>
            <a:off x="548639" y="1769637"/>
            <a:ext cx="9596257" cy="1976649"/>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Click on Rostering in the menu then click Users and you will see a list of users, email addresses, and last login status in your organization.</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If a user’s last login status shows Never, that means they have not yet accessed the platform. If any current staff do not have access to ADAM or if any former staff that no longer serve BIE schools still have active User accounts, please contact the BIE.</a:t>
            </a:r>
          </a:p>
        </p:txBody>
      </p:sp>
      <p:pic>
        <p:nvPicPr>
          <p:cNvPr id="4" name="Content Placeholder 3">
            <a:extLst>
              <a:ext uri="{FF2B5EF4-FFF2-40B4-BE49-F238E27FC236}">
                <a16:creationId xmlns:a16="http://schemas.microsoft.com/office/drawing/2014/main" id="{C34D2EE9-0FDE-5DA3-57D0-4DA794FF7468}"/>
              </a:ext>
            </a:extLst>
          </p:cNvPr>
          <p:cNvPicPr>
            <a:picLocks noChangeAspect="1"/>
          </p:cNvPicPr>
          <p:nvPr/>
        </p:nvPicPr>
        <p:blipFill>
          <a:blip r:embed="rId2"/>
          <a:srcRect/>
          <a:stretch/>
        </p:blipFill>
        <p:spPr>
          <a:xfrm>
            <a:off x="3077185" y="4273882"/>
            <a:ext cx="8190819" cy="1976650"/>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15EEDA4-D8D5-87EF-5192-D46C8E9DB9FB}"/>
              </a:ext>
            </a:extLst>
          </p:cNvPr>
          <p:cNvPicPr>
            <a:picLocks noChangeAspect="1"/>
          </p:cNvPicPr>
          <p:nvPr/>
        </p:nvPicPr>
        <p:blipFill>
          <a:blip r:embed="rId3"/>
          <a:srcRect/>
          <a:stretch/>
        </p:blipFill>
        <p:spPr>
          <a:xfrm>
            <a:off x="1189100" y="3935216"/>
            <a:ext cx="1600978" cy="2589818"/>
          </a:xfrm>
          <a:prstGeom prst="rect">
            <a:avLst/>
          </a:prstGeom>
          <a:ln>
            <a:solidFill>
              <a:schemeClr val="bg2"/>
            </a:solidFill>
          </a:ln>
          <a:effectLst>
            <a:outerShdw blurRad="50800" dist="38100" dir="2700000" algn="tl" rotWithShape="0">
              <a:prstClr val="black">
                <a:alpha val="40000"/>
              </a:prstClr>
            </a:outerShdw>
          </a:effectLst>
        </p:spPr>
      </p:pic>
      <p:sp>
        <p:nvSpPr>
          <p:cNvPr id="9" name="Oval 8">
            <a:extLst>
              <a:ext uri="{FF2B5EF4-FFF2-40B4-BE49-F238E27FC236}">
                <a16:creationId xmlns:a16="http://schemas.microsoft.com/office/drawing/2014/main" id="{61905DDC-6E6E-E074-CAAB-3F24166197B2}"/>
              </a:ext>
            </a:extLst>
          </p:cNvPr>
          <p:cNvSpPr/>
          <p:nvPr/>
        </p:nvSpPr>
        <p:spPr>
          <a:xfrm>
            <a:off x="1201457" y="5898225"/>
            <a:ext cx="870849" cy="369715"/>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2" name="Google Shape;1109;p81">
            <a:extLst>
              <a:ext uri="{FF2B5EF4-FFF2-40B4-BE49-F238E27FC236}">
                <a16:creationId xmlns:a16="http://schemas.microsoft.com/office/drawing/2014/main" id="{21BA99A5-5A11-E44E-88B6-3F6BB68D31D8}"/>
              </a:ext>
            </a:extLst>
          </p:cNvPr>
          <p:cNvSpPr/>
          <p:nvPr/>
        </p:nvSpPr>
        <p:spPr>
          <a:xfrm>
            <a:off x="2199199" y="5060634"/>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95717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5F726-BBCF-30CB-236D-050AA6DD0DE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BD8ADF1-35C1-0BFA-E2CC-F44E71D39D3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27</a:t>
            </a:fld>
            <a:endParaRPr lang="en-US" noProof="0"/>
          </a:p>
        </p:txBody>
      </p:sp>
      <p:sp>
        <p:nvSpPr>
          <p:cNvPr id="10" name="Title 1">
            <a:extLst>
              <a:ext uri="{FF2B5EF4-FFF2-40B4-BE49-F238E27FC236}">
                <a16:creationId xmlns:a16="http://schemas.microsoft.com/office/drawing/2014/main" id="{C389CC98-263B-EE2B-FA4F-B8A6F8A409C4}"/>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Rostering in ADAM</a:t>
            </a:r>
          </a:p>
        </p:txBody>
      </p:sp>
      <p:sp>
        <p:nvSpPr>
          <p:cNvPr id="11" name="Text Placeholder 2">
            <a:extLst>
              <a:ext uri="{FF2B5EF4-FFF2-40B4-BE49-F238E27FC236}">
                <a16:creationId xmlns:a16="http://schemas.microsoft.com/office/drawing/2014/main" id="{5E9D4CD3-91FB-074F-3562-97C9AE3B3F82}"/>
              </a:ext>
            </a:extLst>
          </p:cNvPr>
          <p:cNvSpPr txBox="1">
            <a:spLocks/>
          </p:cNvSpPr>
          <p:nvPr/>
        </p:nvSpPr>
        <p:spPr bwMode="gray">
          <a:xfrm>
            <a:off x="548639" y="1769638"/>
            <a:ext cx="7952810"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defRPr/>
            </a:pPr>
            <a:r>
              <a:rPr lang="en-US" sz="2200" b="0">
                <a:solidFill>
                  <a:srgbClr val="0D004D"/>
                </a:solidFill>
                <a:latin typeface="+mn-lt"/>
                <a:ea typeface="Open Sans Light"/>
                <a:cs typeface="Open Sans Light"/>
              </a:rPr>
              <a:t>R</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oster data will be loaded automatically into ADAM through </a:t>
            </a:r>
            <a:r>
              <a:rPr kumimoji="0" lang="en-US" sz="2200" b="0" i="0" u="none" strike="noStrike" kern="1200" cap="none" spc="0" normalizeH="0" baseline="0" noProof="0" err="1">
                <a:ln>
                  <a:noFill/>
                </a:ln>
                <a:solidFill>
                  <a:srgbClr val="0D004D"/>
                </a:solidFill>
                <a:effectLst/>
                <a:uLnTx/>
                <a:uFillTx/>
                <a:latin typeface="+mn-lt"/>
                <a:ea typeface="Open Sans Light"/>
                <a:cs typeface="Open Sans Light"/>
              </a:rPr>
              <a:t>LaunchPad</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 </a:t>
            </a:r>
            <a:r>
              <a:rPr lang="en-US" sz="2200" b="0">
                <a:solidFill>
                  <a:srgbClr val="0D004D"/>
                </a:solidFill>
                <a:latin typeface="+mn-lt"/>
                <a:ea typeface="Open Sans Light"/>
                <a:cs typeface="Open Sans Light"/>
              </a:rPr>
              <a:t> </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All Student User information will be pulled from NASIS through an application programming interface (API).</a:t>
            </a:r>
          </a:p>
          <a:p>
            <a:pPr marL="0" marR="0" lvl="0" indent="0" algn="l" defTabSz="914400" rtl="0" eaLnBrk="0" fontAlgn="base" latinLnBrk="0" hangingPunct="0">
              <a:lnSpc>
                <a:spcPct val="90000"/>
              </a:lnSpc>
              <a:spcBef>
                <a:spcPts val="1000"/>
              </a:spcBef>
              <a:spcAft>
                <a:spcPct val="0"/>
              </a:spcAft>
              <a:buClrTx/>
              <a:buSzTx/>
              <a:buFontTx/>
              <a:buNone/>
              <a:tabLst/>
              <a:defRPr/>
            </a:pPr>
            <a:endParaRPr kumimoji="0" lang="en-US" sz="2000" b="0" i="0" u="none" strike="noStrike" kern="1200" cap="none" spc="0" normalizeH="0" baseline="0" noProof="0">
              <a:ln>
                <a:noFill/>
              </a:ln>
              <a:solidFill>
                <a:srgbClr val="0D004D"/>
              </a:solidFill>
              <a:effectLst/>
              <a:uLnTx/>
              <a:uFillTx/>
              <a:latin typeface="+mn-lt"/>
              <a:ea typeface="Open Sans Light" panose="020B0306030504020204" pitchFamily="34" charset="0"/>
              <a:cs typeface="Open Sans Light" panose="020B0306030504020204" pitchFamily="34" charset="0"/>
            </a:endParaRPr>
          </a:p>
          <a:p>
            <a:pPr>
              <a:defRPr/>
            </a:pPr>
            <a:r>
              <a:rPr lang="en-US" sz="2200" b="0">
                <a:solidFill>
                  <a:srgbClr val="0D004D"/>
                </a:solidFill>
                <a:latin typeface="+mn-lt"/>
                <a:ea typeface="Open Sans Light"/>
                <a:cs typeface="Open Sans Light"/>
              </a:rPr>
              <a:t>The roster can be updated in NASIS for the following</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 </a:t>
            </a:r>
            <a:endParaRPr lang="en-US" sz="2200" b="0" i="0" u="none" strike="noStrike" kern="1200" cap="none" spc="0" normalizeH="0" baseline="0" noProof="0">
              <a:ln>
                <a:noFill/>
              </a:ln>
              <a:solidFill>
                <a:srgbClr val="0D004D"/>
              </a:solidFill>
              <a:effectLst/>
              <a:uLnTx/>
              <a:uFillTx/>
              <a:latin typeface="+mn-lt"/>
              <a:ea typeface="Open Sans Light"/>
              <a:cs typeface="Open Sans Light"/>
            </a:endParaRPr>
          </a:p>
          <a:p>
            <a:pPr marL="914400" marR="0" lvl="1" indent="-457200" algn="l" defTabSz="914400" rtl="0" eaLnBrk="0" fontAlgn="base" latinLnBrk="0" hangingPunct="0">
              <a:lnSpc>
                <a:spcPct val="90000"/>
              </a:lnSpc>
              <a:spcBef>
                <a:spcPts val="500"/>
              </a:spcBef>
              <a:spcAft>
                <a:spcPct val="0"/>
              </a:spcAft>
              <a:buClrTx/>
              <a:buSzTx/>
              <a:buFont typeface="+mj-lt"/>
              <a:buAutoNum type="arabicPeriod"/>
              <a:tabLst/>
              <a:defRPr/>
            </a:pPr>
            <a:r>
              <a:rPr kumimoji="0" lang="en-US" b="0" i="0" u="none" strike="noStrike" kern="1200" cap="none" spc="0" normalizeH="0" baseline="0" noProof="0">
                <a:ln>
                  <a:noFill/>
                </a:ln>
                <a:solidFill>
                  <a:srgbClr val="0D004D"/>
                </a:solidFill>
                <a:effectLst/>
                <a:uLnTx/>
                <a:uFillTx/>
                <a:latin typeface="+mn-lt"/>
                <a:ea typeface="Open Sans Light"/>
                <a:cs typeface="Open Sans Light"/>
              </a:rPr>
              <a:t>New students.</a:t>
            </a:r>
            <a:endParaRPr lang="en-US" b="0" i="0" u="none" strike="noStrike" kern="1200" cap="none" spc="0" normalizeH="0" baseline="0" noProof="0">
              <a:ln>
                <a:noFill/>
              </a:ln>
              <a:solidFill>
                <a:srgbClr val="0D004D"/>
              </a:solidFill>
              <a:effectLst/>
              <a:uLnTx/>
              <a:uFillTx/>
              <a:latin typeface="+mn-lt"/>
              <a:ea typeface="Open Sans Light"/>
              <a:cs typeface="Open Sans Light"/>
            </a:endParaRPr>
          </a:p>
          <a:p>
            <a:pPr marL="914400" marR="0" lvl="1" indent="-457200" algn="l" defTabSz="914400" rtl="0" eaLnBrk="0" fontAlgn="base" latinLnBrk="0" hangingPunct="0">
              <a:lnSpc>
                <a:spcPct val="90000"/>
              </a:lnSpc>
              <a:spcBef>
                <a:spcPts val="500"/>
              </a:spcBef>
              <a:spcAft>
                <a:spcPct val="0"/>
              </a:spcAft>
              <a:buClrTx/>
              <a:buSzTx/>
              <a:buFont typeface="+mj-lt"/>
              <a:buAutoNum type="arabicPeriod"/>
              <a:tabLst/>
              <a:defRPr/>
            </a:pPr>
            <a:r>
              <a:rPr kumimoji="0" lang="en-US" b="0" i="0" u="none" strike="noStrike" kern="1200" cap="none" spc="0" normalizeH="0" baseline="0" noProof="0">
                <a:ln>
                  <a:noFill/>
                </a:ln>
                <a:solidFill>
                  <a:srgbClr val="0D004D"/>
                </a:solidFill>
                <a:effectLst/>
                <a:uLnTx/>
                <a:uFillTx/>
                <a:latin typeface="+mn-lt"/>
                <a:ea typeface="Open Sans Light"/>
                <a:cs typeface="Open Sans Light"/>
              </a:rPr>
              <a:t>Student transfers (school to school or district to district).</a:t>
            </a:r>
            <a:endParaRPr lang="en-US" b="0" i="0" u="none" strike="noStrike" kern="1200" cap="none" spc="0" normalizeH="0" baseline="0" noProof="0">
              <a:ln>
                <a:noFill/>
              </a:ln>
              <a:solidFill>
                <a:srgbClr val="0D004D"/>
              </a:solidFill>
              <a:effectLst/>
              <a:uLnTx/>
              <a:uFillTx/>
              <a:latin typeface="+mn-lt"/>
              <a:ea typeface="Open Sans Light"/>
              <a:cs typeface="Open Sans Light"/>
            </a:endParaRPr>
          </a:p>
          <a:p>
            <a:pPr marL="914400" marR="0" lvl="1" indent="-457200" algn="l" defTabSz="914400" rtl="0" eaLnBrk="0" fontAlgn="base" latinLnBrk="0" hangingPunct="0">
              <a:lnSpc>
                <a:spcPct val="90000"/>
              </a:lnSpc>
              <a:spcBef>
                <a:spcPts val="500"/>
              </a:spcBef>
              <a:spcAft>
                <a:spcPct val="0"/>
              </a:spcAft>
              <a:buClrTx/>
              <a:buSzTx/>
              <a:buFont typeface="+mj-lt"/>
              <a:buAutoNum type="arabicPeriod"/>
              <a:tabLst/>
              <a:defRPr/>
            </a:pPr>
            <a:r>
              <a:rPr kumimoji="0" lang="en-US" b="0" i="0" u="none" strike="noStrike" kern="1200" cap="none" spc="0" normalizeH="0" baseline="0" noProof="0">
                <a:ln>
                  <a:noFill/>
                </a:ln>
                <a:solidFill>
                  <a:srgbClr val="0D004D"/>
                </a:solidFill>
                <a:effectLst/>
                <a:uLnTx/>
                <a:uFillTx/>
                <a:latin typeface="+mn-lt"/>
                <a:ea typeface="Open Sans Light"/>
                <a:cs typeface="Open Sans Light"/>
              </a:rPr>
              <a:t>Data updates (DOB, name, demographic information).</a:t>
            </a:r>
            <a:endParaRPr lang="en-US" b="0" i="0" u="none" strike="noStrike" kern="1200" cap="none" spc="0" normalizeH="0" baseline="0" noProof="0">
              <a:ln>
                <a:noFill/>
              </a:ln>
              <a:solidFill>
                <a:srgbClr val="0D004D"/>
              </a:solidFill>
              <a:effectLst/>
              <a:uLnTx/>
              <a:uFillTx/>
              <a:latin typeface="+mn-lt"/>
              <a:ea typeface="Open Sans Light"/>
              <a:cs typeface="Open Sans Light"/>
            </a:endParaRPr>
          </a:p>
          <a:p>
            <a:pPr marL="914400" marR="0" lvl="1" indent="-457200" algn="l" defTabSz="914400" rtl="0" eaLnBrk="0" fontAlgn="base" latinLnBrk="0" hangingPunct="0">
              <a:lnSpc>
                <a:spcPct val="90000"/>
              </a:lnSpc>
              <a:spcBef>
                <a:spcPts val="500"/>
              </a:spcBef>
              <a:spcAft>
                <a:spcPct val="0"/>
              </a:spcAft>
              <a:buClrTx/>
              <a:buSzTx/>
              <a:buFont typeface="+mj-lt"/>
              <a:buAutoNum type="arabicPeriod"/>
              <a:tabLst/>
              <a:defRPr/>
            </a:pPr>
            <a:endParaRPr kumimoji="0" lang="en-US" sz="2000" b="0" i="0" u="none" strike="noStrike" kern="1200" cap="none" spc="0" normalizeH="0" baseline="0" noProof="0">
              <a:ln>
                <a:noFill/>
              </a:ln>
              <a:solidFill>
                <a:srgbClr val="0D004D"/>
              </a:solidFill>
              <a:effectLst/>
              <a:uLnTx/>
              <a:uFillTx/>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Accommodations will </a:t>
            </a:r>
            <a:r>
              <a:rPr kumimoji="0" lang="en-US" sz="2200" b="0" i="1" u="sng" strike="noStrike" kern="1200" cap="none" spc="0" normalizeH="0" baseline="0" noProof="0">
                <a:ln>
                  <a:noFill/>
                </a:ln>
                <a:solidFill>
                  <a:srgbClr val="0D004D"/>
                </a:solidFill>
                <a:effectLst/>
                <a:uLnTx/>
                <a:uFillTx/>
                <a:latin typeface="+mn-lt"/>
                <a:ea typeface="Open Sans Light"/>
                <a:cs typeface="Open Sans Light"/>
              </a:rPr>
              <a:t>not</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 be updated via roster imports, and it is the responsibility of the school Test Coordinator to update accommodations in ADAM.</a:t>
            </a:r>
            <a:endParaRPr lang="en-US" sz="2200" b="0" i="0" u="none" strike="noStrike" kern="1200" cap="none" spc="0" normalizeH="0" baseline="0" noProof="0">
              <a:ln>
                <a:noFill/>
              </a:ln>
              <a:solidFill>
                <a:srgbClr val="0D004D"/>
              </a:solidFill>
              <a:effectLst/>
              <a:uLnTx/>
              <a:uFillTx/>
              <a:latin typeface="+mn-lt"/>
              <a:ea typeface="Open Sans Light"/>
              <a:cs typeface="Open Sans Light"/>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FC62072C-2226-E1EC-BF9D-F710F23034E5}"/>
                  </a:ext>
                </a:extLst>
              </p14:cNvPr>
              <p14:cNvContentPartPr/>
              <p14:nvPr/>
            </p14:nvContentPartPr>
            <p14:xfrm>
              <a:off x="11581279" y="6572250"/>
              <a:ext cx="16808" cy="16808"/>
            </p14:xfrm>
          </p:contentPart>
        </mc:Choice>
        <mc:Fallback xmlns="">
          <p:pic>
            <p:nvPicPr>
              <p:cNvPr id="2" name="Ink 1">
                <a:extLst>
                  <a:ext uri="{FF2B5EF4-FFF2-40B4-BE49-F238E27FC236}">
                    <a16:creationId xmlns:a16="http://schemas.microsoft.com/office/drawing/2014/main" id="{FC62072C-2226-E1EC-BF9D-F710F23034E5}"/>
                  </a:ext>
                </a:extLst>
              </p:cNvPr>
              <p:cNvPicPr/>
              <p:nvPr/>
            </p:nvPicPr>
            <p:blipFill>
              <a:blip r:embed="rId4"/>
              <a:stretch>
                <a:fillRect/>
              </a:stretch>
            </p:blipFill>
            <p:spPr>
              <a:xfrm>
                <a:off x="9060079" y="1529850"/>
                <a:ext cx="5042400" cy="10084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7C6CB674-D435-4E0E-030C-8DC79BD97B7D}"/>
                  </a:ext>
                </a:extLst>
              </p14:cNvPr>
              <p14:cNvContentPartPr/>
              <p14:nvPr/>
            </p14:nvContentPartPr>
            <p14:xfrm>
              <a:off x="12724279" y="6415368"/>
              <a:ext cx="16808" cy="16808"/>
            </p14:xfrm>
          </p:contentPart>
        </mc:Choice>
        <mc:Fallback xmlns="">
          <p:pic>
            <p:nvPicPr>
              <p:cNvPr id="3" name="Ink 2">
                <a:extLst>
                  <a:ext uri="{FF2B5EF4-FFF2-40B4-BE49-F238E27FC236}">
                    <a16:creationId xmlns:a16="http://schemas.microsoft.com/office/drawing/2014/main" id="{7C6CB674-D435-4E0E-030C-8DC79BD97B7D}"/>
                  </a:ext>
                </a:extLst>
              </p:cNvPr>
              <p:cNvPicPr/>
              <p:nvPr/>
            </p:nvPicPr>
            <p:blipFill>
              <a:blip r:embed="rId4"/>
              <a:stretch>
                <a:fillRect/>
              </a:stretch>
            </p:blipFill>
            <p:spPr>
              <a:xfrm>
                <a:off x="10203079" y="1372968"/>
                <a:ext cx="5042400" cy="10084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2A3CA1ED-0BED-C67F-ED12-A7CC70564172}"/>
                  </a:ext>
                </a:extLst>
              </p14:cNvPr>
              <p14:cNvContentPartPr/>
              <p14:nvPr/>
            </p14:nvContentPartPr>
            <p14:xfrm>
              <a:off x="-2935572" y="999344"/>
              <a:ext cx="18737" cy="18737"/>
            </p14:xfrm>
          </p:contentPart>
        </mc:Choice>
        <mc:Fallback xmlns="">
          <p:pic>
            <p:nvPicPr>
              <p:cNvPr id="4" name="Ink 3">
                <a:extLst>
                  <a:ext uri="{FF2B5EF4-FFF2-40B4-BE49-F238E27FC236}">
                    <a16:creationId xmlns:a16="http://schemas.microsoft.com/office/drawing/2014/main" id="{2A3CA1ED-0BED-C67F-ED12-A7CC70564172}"/>
                  </a:ext>
                </a:extLst>
              </p:cNvPr>
              <p:cNvPicPr/>
              <p:nvPr/>
            </p:nvPicPr>
            <p:blipFill>
              <a:blip r:embed="rId4"/>
              <a:stretch>
                <a:fillRect/>
              </a:stretch>
            </p:blipFill>
            <p:spPr>
              <a:xfrm>
                <a:off x="-5746122" y="-4621756"/>
                <a:ext cx="5621100" cy="11242200"/>
              </a:xfrm>
              <a:prstGeom prst="rect">
                <a:avLst/>
              </a:prstGeom>
            </p:spPr>
          </p:pic>
        </mc:Fallback>
      </mc:AlternateContent>
    </p:spTree>
    <p:extLst>
      <p:ext uri="{BB962C8B-B14F-4D97-AF65-F5344CB8AC3E}">
        <p14:creationId xmlns:p14="http://schemas.microsoft.com/office/powerpoint/2010/main" val="3448726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77906-211B-8402-7E42-9716E5D55D6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F199184-5DA9-C0FD-A658-BAB30C127F1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28</a:t>
            </a:fld>
            <a:endParaRPr lang="en-US" noProof="0"/>
          </a:p>
        </p:txBody>
      </p:sp>
      <p:sp>
        <p:nvSpPr>
          <p:cNvPr id="10" name="Title 1">
            <a:extLst>
              <a:ext uri="{FF2B5EF4-FFF2-40B4-BE49-F238E27FC236}">
                <a16:creationId xmlns:a16="http://schemas.microsoft.com/office/drawing/2014/main" id="{2F0E571C-51FA-EE0A-AFA8-34F7553287C3}"/>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Rostering in ADAM – Classes</a:t>
            </a:r>
          </a:p>
        </p:txBody>
      </p:sp>
      <p:sp>
        <p:nvSpPr>
          <p:cNvPr id="11" name="Text Placeholder 2">
            <a:extLst>
              <a:ext uri="{FF2B5EF4-FFF2-40B4-BE49-F238E27FC236}">
                <a16:creationId xmlns:a16="http://schemas.microsoft.com/office/drawing/2014/main" id="{68CC4E88-7C15-20A3-4D37-918D1F0A763D}"/>
              </a:ext>
            </a:extLst>
          </p:cNvPr>
          <p:cNvSpPr txBox="1">
            <a:spLocks/>
          </p:cNvSpPr>
          <p:nvPr/>
        </p:nvSpPr>
        <p:spPr bwMode="gray">
          <a:xfrm>
            <a:off x="548640" y="1769638"/>
            <a:ext cx="654413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400" b="0">
                <a:solidFill>
                  <a:srgbClr val="0D004D"/>
                </a:solidFill>
                <a:latin typeface="+mn-lt"/>
                <a:ea typeface="Open Sans Light" panose="020B0306030504020204" pitchFamily="34" charset="0"/>
                <a:cs typeface="Open Sans Light" panose="020B0306030504020204" pitchFamily="34" charset="0"/>
              </a:rPr>
              <a:t>With the API between NASIS &amp; LaunchPad in place, class enrollment data in NASIS will be passed automatically to LaunchPad and then to both </a:t>
            </a:r>
            <a:r>
              <a:rPr lang="en-US" sz="2400" b="0" err="1">
                <a:solidFill>
                  <a:srgbClr val="0D004D"/>
                </a:solidFill>
                <a:latin typeface="+mn-lt"/>
                <a:ea typeface="Open Sans Light" panose="020B0306030504020204" pitchFamily="34" charset="0"/>
                <a:cs typeface="Open Sans Light" panose="020B0306030504020204" pitchFamily="34" charset="0"/>
              </a:rPr>
              <a:t>Navvy</a:t>
            </a:r>
            <a:r>
              <a:rPr lang="en-US" sz="2400" b="0">
                <a:solidFill>
                  <a:srgbClr val="0D004D"/>
                </a:solidFill>
                <a:latin typeface="+mn-lt"/>
                <a:ea typeface="Open Sans Light" panose="020B0306030504020204" pitchFamily="34" charset="0"/>
                <a:cs typeface="Open Sans Light" panose="020B0306030504020204" pitchFamily="34" charset="0"/>
              </a:rPr>
              <a:t> &amp; ADAM.</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0D004D"/>
                </a:solidFill>
                <a:latin typeface="+mn-lt"/>
                <a:ea typeface="Open Sans Light" panose="020B0306030504020204" pitchFamily="34" charset="0"/>
                <a:cs typeface="Open Sans Light" panose="020B0306030504020204" pitchFamily="34" charset="0"/>
              </a:rPr>
              <a:t>This class enrollment data will enable class-level reports under Performance Report for Interim tests.</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000" b="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NOTE:</a:t>
            </a:r>
            <a:r>
              <a:rPr lang="en-US" sz="2200" b="0">
                <a:solidFill>
                  <a:srgbClr val="0D004D"/>
                </a:solidFill>
                <a:latin typeface="+mn-lt"/>
                <a:ea typeface="Open Sans Light" panose="020B0306030504020204" pitchFamily="34" charset="0"/>
                <a:cs typeface="Open Sans Light" panose="020B0306030504020204" pitchFamily="34" charset="0"/>
              </a:rPr>
              <a:t> Class setup in NASIS is </a:t>
            </a:r>
            <a:r>
              <a:rPr lang="en-US" sz="2200" b="0" i="1" u="sng">
                <a:solidFill>
                  <a:srgbClr val="0D004D"/>
                </a:solidFill>
                <a:latin typeface="+mn-lt"/>
                <a:ea typeface="Open Sans Light" panose="020B0306030504020204" pitchFamily="34" charset="0"/>
                <a:cs typeface="Open Sans Light" panose="020B0306030504020204" pitchFamily="34" charset="0"/>
              </a:rPr>
              <a:t>not</a:t>
            </a:r>
            <a:r>
              <a:rPr lang="en-US" sz="2200" b="0">
                <a:solidFill>
                  <a:srgbClr val="0D004D"/>
                </a:solidFill>
                <a:latin typeface="+mn-lt"/>
                <a:ea typeface="Open Sans Light" panose="020B0306030504020204" pitchFamily="34" charset="0"/>
                <a:cs typeface="Open Sans Light" panose="020B0306030504020204" pitchFamily="34" charset="0"/>
              </a:rPr>
              <a:t> a requirement for Interim testing. This is strictly optional to allow class-level reporting to be available in ADAM. </a:t>
            </a:r>
          </a:p>
        </p:txBody>
      </p:sp>
    </p:spTree>
    <p:extLst>
      <p:ext uri="{BB962C8B-B14F-4D97-AF65-F5344CB8AC3E}">
        <p14:creationId xmlns:p14="http://schemas.microsoft.com/office/powerpoint/2010/main" val="718224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75CE7-9A1B-7FDC-D15E-6F051A52C6E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FD869CD-83E9-D6DD-ADD8-79E0A715436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29</a:t>
            </a:fld>
            <a:endParaRPr lang="en-US" noProof="0"/>
          </a:p>
        </p:txBody>
      </p:sp>
      <p:sp>
        <p:nvSpPr>
          <p:cNvPr id="10" name="Title 1">
            <a:extLst>
              <a:ext uri="{FF2B5EF4-FFF2-40B4-BE49-F238E27FC236}">
                <a16:creationId xmlns:a16="http://schemas.microsoft.com/office/drawing/2014/main" id="{E8688E84-ECC2-CD07-63B3-A1FC9B74C607}"/>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Before Testing – Students</a:t>
            </a:r>
          </a:p>
        </p:txBody>
      </p:sp>
      <p:sp>
        <p:nvSpPr>
          <p:cNvPr id="11" name="Text Placeholder 2">
            <a:extLst>
              <a:ext uri="{FF2B5EF4-FFF2-40B4-BE49-F238E27FC236}">
                <a16:creationId xmlns:a16="http://schemas.microsoft.com/office/drawing/2014/main" id="{85949B37-7154-322A-6FA3-D836B63FB224}"/>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600" b="0">
                <a:solidFill>
                  <a:srgbClr val="0D004D"/>
                </a:solidFill>
                <a:latin typeface="+mn-lt"/>
              </a:rPr>
              <a:t>Student Data</a:t>
            </a:r>
          </a:p>
          <a:p>
            <a:pPr marL="914400" lvl="1" indent="-457200">
              <a:buFont typeface="Wingdings" panose="05000000000000000000" pitchFamily="2" charset="2"/>
              <a:buChar char="§"/>
            </a:pPr>
            <a:r>
              <a:rPr lang="en-US" sz="2400" b="0">
                <a:solidFill>
                  <a:srgbClr val="0D004D"/>
                </a:solidFill>
                <a:latin typeface="+mn-lt"/>
              </a:rPr>
              <a:t>Student details</a:t>
            </a:r>
          </a:p>
          <a:p>
            <a:pPr marL="457200" indent="-457200">
              <a:buFont typeface="Wingdings" panose="05000000000000000000" pitchFamily="2" charset="2"/>
              <a:buChar char="§"/>
            </a:pPr>
            <a:r>
              <a:rPr lang="en-US" sz="2600" b="0">
                <a:solidFill>
                  <a:srgbClr val="0D004D"/>
                </a:solidFill>
                <a:latin typeface="+mn-lt"/>
              </a:rPr>
              <a:t>Accommodations and Accessibility</a:t>
            </a:r>
          </a:p>
          <a:p>
            <a:pPr marL="914400" lvl="1" indent="-457200">
              <a:buFont typeface="Wingdings" panose="05000000000000000000" pitchFamily="2" charset="2"/>
              <a:buChar char="§"/>
            </a:pPr>
            <a:r>
              <a:rPr lang="en-US" sz="2400" b="0">
                <a:solidFill>
                  <a:srgbClr val="0D004D"/>
                </a:solidFill>
                <a:latin typeface="+mn-lt"/>
              </a:rPr>
              <a:t>Adding &amp; verifying accommodations</a:t>
            </a:r>
          </a:p>
          <a:p>
            <a:pPr marL="914400" lvl="1" indent="-457200">
              <a:buFont typeface="Wingdings" panose="05000000000000000000" pitchFamily="2" charset="2"/>
              <a:buChar char="§"/>
            </a:pPr>
            <a:r>
              <a:rPr lang="en-US" sz="2400" b="0">
                <a:solidFill>
                  <a:srgbClr val="0D004D"/>
                </a:solidFill>
                <a:latin typeface="+mn-lt"/>
              </a:rPr>
              <a:t>Paper testers</a:t>
            </a:r>
          </a:p>
        </p:txBody>
      </p:sp>
    </p:spTree>
    <p:extLst>
      <p:ext uri="{BB962C8B-B14F-4D97-AF65-F5344CB8AC3E}">
        <p14:creationId xmlns:p14="http://schemas.microsoft.com/office/powerpoint/2010/main" val="1498320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EC8DE-FBE2-F71D-81C8-1F814053588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6052C71-42C1-0D0A-CCFE-977D1A6AB5C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30</a:t>
            </a:fld>
            <a:endParaRPr lang="en-US" noProof="0"/>
          </a:p>
        </p:txBody>
      </p:sp>
      <p:sp>
        <p:nvSpPr>
          <p:cNvPr id="10" name="Title 1">
            <a:extLst>
              <a:ext uri="{FF2B5EF4-FFF2-40B4-BE49-F238E27FC236}">
                <a16:creationId xmlns:a16="http://schemas.microsoft.com/office/drawing/2014/main" id="{C8E64FCA-AF9F-5A0C-3AB4-1AFB845C9B45}"/>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View Roster Data in ADAM</a:t>
            </a:r>
          </a:p>
        </p:txBody>
      </p:sp>
      <p:sp>
        <p:nvSpPr>
          <p:cNvPr id="11" name="Text Placeholder 2">
            <a:extLst>
              <a:ext uri="{FF2B5EF4-FFF2-40B4-BE49-F238E27FC236}">
                <a16:creationId xmlns:a16="http://schemas.microsoft.com/office/drawing/2014/main" id="{6CF8D460-DE0B-1AA1-4A4A-5A5B783CD3A3}"/>
              </a:ext>
            </a:extLst>
          </p:cNvPr>
          <p:cNvSpPr txBox="1">
            <a:spLocks/>
          </p:cNvSpPr>
          <p:nvPr/>
        </p:nvSpPr>
        <p:spPr bwMode="gray">
          <a:xfrm>
            <a:off x="548639" y="1769637"/>
            <a:ext cx="9596257" cy="1976649"/>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p:txBody>
      </p:sp>
      <p:pic>
        <p:nvPicPr>
          <p:cNvPr id="2" name="Picture 1">
            <a:extLst>
              <a:ext uri="{FF2B5EF4-FFF2-40B4-BE49-F238E27FC236}">
                <a16:creationId xmlns:a16="http://schemas.microsoft.com/office/drawing/2014/main" id="{887A356E-F92E-93A7-748B-1D5BC012CD5B}"/>
              </a:ext>
            </a:extLst>
          </p:cNvPr>
          <p:cNvPicPr>
            <a:picLocks noChangeAspect="1"/>
          </p:cNvPicPr>
          <p:nvPr/>
        </p:nvPicPr>
        <p:blipFill>
          <a:blip r:embed="rId2"/>
          <a:srcRect/>
          <a:stretch/>
        </p:blipFill>
        <p:spPr>
          <a:xfrm>
            <a:off x="394364" y="1794107"/>
            <a:ext cx="11403272" cy="4264580"/>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E2AA8B8F-4F63-F8A8-F10F-E3734585374F}"/>
              </a:ext>
            </a:extLst>
          </p:cNvPr>
          <p:cNvSpPr/>
          <p:nvPr/>
        </p:nvSpPr>
        <p:spPr>
          <a:xfrm>
            <a:off x="388275" y="2933940"/>
            <a:ext cx="913509" cy="333680"/>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Light" panose="020F0302020204030204" pitchFamily="34" charset="0"/>
            </a:endParaRPr>
          </a:p>
        </p:txBody>
      </p:sp>
      <p:sp>
        <p:nvSpPr>
          <p:cNvPr id="6" name="Oval 5">
            <a:extLst>
              <a:ext uri="{FF2B5EF4-FFF2-40B4-BE49-F238E27FC236}">
                <a16:creationId xmlns:a16="http://schemas.microsoft.com/office/drawing/2014/main" id="{FD2268FF-30CC-464A-F470-49E140BE693B}"/>
              </a:ext>
            </a:extLst>
          </p:cNvPr>
          <p:cNvSpPr/>
          <p:nvPr/>
        </p:nvSpPr>
        <p:spPr>
          <a:xfrm>
            <a:off x="504186" y="3577574"/>
            <a:ext cx="665154" cy="240987"/>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Light" panose="020F0302020204030204" pitchFamily="34" charset="0"/>
            </a:endParaRPr>
          </a:p>
        </p:txBody>
      </p:sp>
    </p:spTree>
    <p:extLst>
      <p:ext uri="{BB962C8B-B14F-4D97-AF65-F5344CB8AC3E}">
        <p14:creationId xmlns:p14="http://schemas.microsoft.com/office/powerpoint/2010/main" val="1510214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A89FF-91BA-310C-C94A-43C299E65C87}"/>
            </a:ext>
          </a:extLst>
        </p:cNvPr>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49CC9040-16D3-A59B-A97F-78784F15801C}"/>
              </a:ext>
            </a:extLst>
          </p:cNvPr>
          <p:cNvPicPr>
            <a:picLocks noChangeAspect="1"/>
          </p:cNvPicPr>
          <p:nvPr/>
        </p:nvPicPr>
        <p:blipFill>
          <a:blip r:embed="rId2"/>
          <a:stretch>
            <a:fillRect/>
          </a:stretch>
        </p:blipFill>
        <p:spPr>
          <a:xfrm>
            <a:off x="180474" y="3991802"/>
            <a:ext cx="11239500" cy="1571476"/>
          </a:xfrm>
          <a:prstGeom prst="rect">
            <a:avLst/>
          </a:prstGeom>
        </p:spPr>
      </p:pic>
      <p:sp>
        <p:nvSpPr>
          <p:cNvPr id="5" name="Slide Number Placeholder 4">
            <a:extLst>
              <a:ext uri="{FF2B5EF4-FFF2-40B4-BE49-F238E27FC236}">
                <a16:creationId xmlns:a16="http://schemas.microsoft.com/office/drawing/2014/main" id="{C529B2A6-5A42-B648-4226-63ACD45D85A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31</a:t>
            </a:fld>
            <a:endParaRPr lang="en-US" noProof="0"/>
          </a:p>
        </p:txBody>
      </p:sp>
      <p:sp>
        <p:nvSpPr>
          <p:cNvPr id="10" name="Title 1">
            <a:extLst>
              <a:ext uri="{FF2B5EF4-FFF2-40B4-BE49-F238E27FC236}">
                <a16:creationId xmlns:a16="http://schemas.microsoft.com/office/drawing/2014/main" id="{811C0760-C67A-9501-F82E-7F768D28071F}"/>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 Students</a:t>
            </a:r>
          </a:p>
        </p:txBody>
      </p:sp>
      <p:sp>
        <p:nvSpPr>
          <p:cNvPr id="11" name="Text Placeholder 2">
            <a:extLst>
              <a:ext uri="{FF2B5EF4-FFF2-40B4-BE49-F238E27FC236}">
                <a16:creationId xmlns:a16="http://schemas.microsoft.com/office/drawing/2014/main" id="{A2987736-32B9-7815-D6EC-7B37D6E4BC71}"/>
              </a:ext>
            </a:extLst>
          </p:cNvPr>
          <p:cNvSpPr txBox="1">
            <a:spLocks/>
          </p:cNvSpPr>
          <p:nvPr/>
        </p:nvSpPr>
        <p:spPr bwMode="gray">
          <a:xfrm>
            <a:off x="548640" y="1769638"/>
            <a:ext cx="7470895"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Viewing Student Demographics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On the Users screen, you will be able to view the list of Students uploaded to ADAM. Select </a:t>
            </a:r>
            <a:r>
              <a:rPr kumimoji="0" lang="en-US" sz="220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Edit </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under </a:t>
            </a:r>
            <a:r>
              <a:rPr lang="en-US" sz="2200" b="0">
                <a:solidFill>
                  <a:srgbClr val="0D004D"/>
                </a:solidFill>
                <a:latin typeface="Plus Jakarta Sans" pitchFamily="2" charset="0"/>
                <a:cs typeface="Plus Jakarta Sans" pitchFamily="2" charset="0"/>
              </a:rPr>
              <a:t>A</a:t>
            </a:r>
            <a:r>
              <a:rPr kumimoji="0" lang="en-US" sz="2200" b="0" i="0" u="none" strike="noStrike" kern="1200" cap="none" spc="0" normalizeH="0" baseline="0" noProof="0" err="1">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ctions</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to view the User Setup.</a:t>
            </a:r>
          </a:p>
        </p:txBody>
      </p:sp>
      <p:sp>
        <p:nvSpPr>
          <p:cNvPr id="9" name="Google Shape;736;p42">
            <a:extLst>
              <a:ext uri="{FF2B5EF4-FFF2-40B4-BE49-F238E27FC236}">
                <a16:creationId xmlns:a16="http://schemas.microsoft.com/office/drawing/2014/main" id="{94148250-B023-3D16-ADC6-7BEB29F5F38C}"/>
              </a:ext>
            </a:extLst>
          </p:cNvPr>
          <p:cNvSpPr/>
          <p:nvPr/>
        </p:nvSpPr>
        <p:spPr>
          <a:xfrm>
            <a:off x="10881547" y="4537855"/>
            <a:ext cx="259270" cy="1038125"/>
          </a:xfrm>
          <a:prstGeom prst="ellipse">
            <a:avLst/>
          </a:prstGeom>
          <a:noFill/>
          <a:ln w="38100" cap="flat" cmpd="sng">
            <a:solidFill>
              <a:srgbClr val="447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32922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CE98C-1668-399D-B256-A476E1FE78B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9E9608-84DB-7BDE-C9E2-AF1C47DFB64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32</a:t>
            </a:fld>
            <a:endParaRPr lang="en-US" noProof="0"/>
          </a:p>
        </p:txBody>
      </p:sp>
      <p:sp>
        <p:nvSpPr>
          <p:cNvPr id="10" name="Title 1">
            <a:extLst>
              <a:ext uri="{FF2B5EF4-FFF2-40B4-BE49-F238E27FC236}">
                <a16:creationId xmlns:a16="http://schemas.microsoft.com/office/drawing/2014/main" id="{1D3EEEC7-4FD3-335E-9E35-34408C0C74C0}"/>
              </a:ext>
            </a:extLst>
          </p:cNvPr>
          <p:cNvSpPr txBox="1">
            <a:spLocks/>
          </p:cNvSpPr>
          <p:nvPr/>
        </p:nvSpPr>
        <p:spPr bwMode="gray">
          <a:xfrm>
            <a:off x="548639" y="0"/>
            <a:ext cx="8545934"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 Student User Setup Page</a:t>
            </a:r>
          </a:p>
        </p:txBody>
      </p:sp>
      <p:sp>
        <p:nvSpPr>
          <p:cNvPr id="11" name="Text Placeholder 2">
            <a:extLst>
              <a:ext uri="{FF2B5EF4-FFF2-40B4-BE49-F238E27FC236}">
                <a16:creationId xmlns:a16="http://schemas.microsoft.com/office/drawing/2014/main" id="{CA8F5DB1-A5F7-0552-FB76-125F273E0715}"/>
              </a:ext>
            </a:extLst>
          </p:cNvPr>
          <p:cNvSpPr txBox="1">
            <a:spLocks/>
          </p:cNvSpPr>
          <p:nvPr/>
        </p:nvSpPr>
        <p:spPr bwMode="gray">
          <a:xfrm>
            <a:off x="548640" y="1769638"/>
            <a:ext cx="7470895"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Those with the Test Coordinator role will have access to student details and can use the User Setup screen to view demographic information and both verify and update accommodations.</a:t>
            </a:r>
          </a:p>
        </p:txBody>
      </p:sp>
      <p:pic>
        <p:nvPicPr>
          <p:cNvPr id="2" name="Picture 5">
            <a:extLst>
              <a:ext uri="{FF2B5EF4-FFF2-40B4-BE49-F238E27FC236}">
                <a16:creationId xmlns:a16="http://schemas.microsoft.com/office/drawing/2014/main" id="{991F8942-684D-2407-AA27-5E1B3087475B}"/>
              </a:ext>
            </a:extLst>
          </p:cNvPr>
          <p:cNvPicPr>
            <a:picLocks noChangeAspect="1"/>
          </p:cNvPicPr>
          <p:nvPr/>
        </p:nvPicPr>
        <p:blipFill>
          <a:blip r:embed="rId2"/>
          <a:srcRect/>
          <a:stretch/>
        </p:blipFill>
        <p:spPr>
          <a:xfrm>
            <a:off x="848313" y="3792451"/>
            <a:ext cx="5477278" cy="2062646"/>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6">
            <a:extLst>
              <a:ext uri="{FF2B5EF4-FFF2-40B4-BE49-F238E27FC236}">
                <a16:creationId xmlns:a16="http://schemas.microsoft.com/office/drawing/2014/main" id="{5D1290EA-A206-C41C-DC6E-86B259E10C8C}"/>
              </a:ext>
            </a:extLst>
          </p:cNvPr>
          <p:cNvPicPr>
            <a:picLocks noChangeAspect="1"/>
          </p:cNvPicPr>
          <p:nvPr/>
        </p:nvPicPr>
        <p:blipFill>
          <a:blip r:embed="rId3"/>
          <a:srcRect/>
          <a:stretch/>
        </p:blipFill>
        <p:spPr>
          <a:xfrm>
            <a:off x="7082963" y="3443966"/>
            <a:ext cx="2683056" cy="1482125"/>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7">
            <a:extLst>
              <a:ext uri="{FF2B5EF4-FFF2-40B4-BE49-F238E27FC236}">
                <a16:creationId xmlns:a16="http://schemas.microsoft.com/office/drawing/2014/main" id="{D9B0154E-9AEB-3023-05E4-FDCE1C3FDDF3}"/>
              </a:ext>
            </a:extLst>
          </p:cNvPr>
          <p:cNvPicPr>
            <a:picLocks noChangeAspect="1"/>
          </p:cNvPicPr>
          <p:nvPr/>
        </p:nvPicPr>
        <p:blipFill>
          <a:blip r:embed="rId4"/>
          <a:srcRect/>
          <a:stretch/>
        </p:blipFill>
        <p:spPr>
          <a:xfrm>
            <a:off x="7082963" y="5051297"/>
            <a:ext cx="4093280" cy="1494936"/>
          </a:xfrm>
          <a:prstGeom prst="rect">
            <a:avLst/>
          </a:prstGeom>
          <a:ln>
            <a:solidFill>
              <a:schemeClr val="bg2"/>
            </a:solidFill>
          </a:ln>
          <a:effectLst>
            <a:outerShdw blurRad="50800" dist="38100" dir="2700000" algn="tl" rotWithShape="0">
              <a:prstClr val="black">
                <a:alpha val="40000"/>
              </a:prstClr>
            </a:outerShdw>
          </a:effectLst>
        </p:spPr>
      </p:pic>
      <p:sp>
        <p:nvSpPr>
          <p:cNvPr id="12" name="Google Shape;1109;p81">
            <a:extLst>
              <a:ext uri="{FF2B5EF4-FFF2-40B4-BE49-F238E27FC236}">
                <a16:creationId xmlns:a16="http://schemas.microsoft.com/office/drawing/2014/main" id="{814BA87B-6ACC-8055-F172-FD151A37031B}"/>
              </a:ext>
            </a:extLst>
          </p:cNvPr>
          <p:cNvSpPr/>
          <p:nvPr/>
        </p:nvSpPr>
        <p:spPr>
          <a:xfrm>
            <a:off x="6165717" y="398345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 name="Google Shape;1109;p81">
            <a:extLst>
              <a:ext uri="{FF2B5EF4-FFF2-40B4-BE49-F238E27FC236}">
                <a16:creationId xmlns:a16="http://schemas.microsoft.com/office/drawing/2014/main" id="{420D7069-6EBA-8E99-7FDF-1EC829352197}"/>
              </a:ext>
            </a:extLst>
          </p:cNvPr>
          <p:cNvSpPr/>
          <p:nvPr/>
        </p:nvSpPr>
        <p:spPr>
          <a:xfrm>
            <a:off x="6169298" y="5258457"/>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507735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FD788-C45C-9B58-9EFC-8276E5E3D3A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0F206C-D9FF-26D1-6F16-C4EF98DF3E6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33</a:t>
            </a:fld>
            <a:endParaRPr lang="en-US" noProof="0"/>
          </a:p>
        </p:txBody>
      </p:sp>
      <p:sp>
        <p:nvSpPr>
          <p:cNvPr id="10" name="Title 1">
            <a:extLst>
              <a:ext uri="{FF2B5EF4-FFF2-40B4-BE49-F238E27FC236}">
                <a16:creationId xmlns:a16="http://schemas.microsoft.com/office/drawing/2014/main" id="{164921E4-BEA3-B718-9ACF-8288C08FA719}"/>
              </a:ext>
            </a:extLst>
          </p:cNvPr>
          <p:cNvSpPr txBox="1">
            <a:spLocks/>
          </p:cNvSpPr>
          <p:nvPr/>
        </p:nvSpPr>
        <p:spPr bwMode="gray">
          <a:xfrm>
            <a:off x="548639" y="152045"/>
            <a:ext cx="8966064" cy="1443032"/>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&amp; Accessibility Features</a:t>
            </a:r>
          </a:p>
        </p:txBody>
      </p:sp>
      <p:sp>
        <p:nvSpPr>
          <p:cNvPr id="11" name="Text Placeholder 2">
            <a:extLst>
              <a:ext uri="{FF2B5EF4-FFF2-40B4-BE49-F238E27FC236}">
                <a16:creationId xmlns:a16="http://schemas.microsoft.com/office/drawing/2014/main" id="{54ECA0F5-88D0-6DE8-704E-7EFF825029A8}"/>
              </a:ext>
            </a:extLst>
          </p:cNvPr>
          <p:cNvSpPr txBox="1">
            <a:spLocks/>
          </p:cNvSpPr>
          <p:nvPr/>
        </p:nvSpPr>
        <p:spPr bwMode="gray">
          <a:xfrm>
            <a:off x="548639" y="1769638"/>
            <a:ext cx="1047358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Features for All Students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TestNav tools available to all students</a:t>
            </a: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Administration Considerations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Testing environment </a:t>
            </a: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Accessibility Features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Answer mask / color contrast</a:t>
            </a: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Accommodations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Requires IEP/504 or EL plan</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000" b="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000">
                <a:solidFill>
                  <a:srgbClr val="0D004D"/>
                </a:solidFill>
                <a:latin typeface="+mn-lt"/>
                <a:ea typeface="Open Sans Light" panose="020B0306030504020204" pitchFamily="34" charset="0"/>
                <a:cs typeface="Open Sans Light" panose="020B0306030504020204" pitchFamily="34" charset="0"/>
              </a:rPr>
              <a:t>NOTE: </a:t>
            </a:r>
            <a:r>
              <a:rPr lang="en-US" sz="2000" b="0">
                <a:solidFill>
                  <a:srgbClr val="0D004D"/>
                </a:solidFill>
                <a:latin typeface="+mn-lt"/>
                <a:ea typeface="Open Sans Light" panose="020B0306030504020204" pitchFamily="34" charset="0"/>
                <a:cs typeface="Open Sans Light" panose="020B0306030504020204" pitchFamily="34" charset="0"/>
              </a:rPr>
              <a:t>Student accommodations must be in place </a:t>
            </a:r>
            <a:r>
              <a:rPr lang="en-US" sz="2000" b="0" i="1" u="sng">
                <a:solidFill>
                  <a:srgbClr val="0D004D"/>
                </a:solidFill>
                <a:latin typeface="+mn-lt"/>
                <a:ea typeface="Open Sans Light" panose="020B0306030504020204" pitchFamily="34" charset="0"/>
                <a:cs typeface="Open Sans Light" panose="020B0306030504020204" pitchFamily="34" charset="0"/>
              </a:rPr>
              <a:t>before</a:t>
            </a:r>
            <a:r>
              <a:rPr lang="en-US" sz="2000" b="0">
                <a:solidFill>
                  <a:srgbClr val="0D004D"/>
                </a:solidFill>
                <a:latin typeface="+mn-lt"/>
                <a:ea typeface="Open Sans Light" panose="020B0306030504020204" pitchFamily="34" charset="0"/>
                <a:cs typeface="Open Sans Light" panose="020B0306030504020204" pitchFamily="34" charset="0"/>
              </a:rPr>
              <a:t> students begin testing. Test Coordinators will need to confirm that the correct accommodations have been applied to the students’ personal needs profile by viewing the Users page in ADAM.</a:t>
            </a:r>
          </a:p>
        </p:txBody>
      </p:sp>
      <p:pic>
        <p:nvPicPr>
          <p:cNvPr id="3" name="Google Shape;671;g7c3452f121_1_13">
            <a:extLst>
              <a:ext uri="{FF2B5EF4-FFF2-40B4-BE49-F238E27FC236}">
                <a16:creationId xmlns:a16="http://schemas.microsoft.com/office/drawing/2014/main" id="{8FEABE96-4CBC-2704-51C1-A62CBE759CCA}"/>
              </a:ext>
            </a:extLst>
          </p:cNvPr>
          <p:cNvPicPr preferRelativeResize="0"/>
          <p:nvPr/>
        </p:nvPicPr>
        <p:blipFill rotWithShape="1">
          <a:blip r:embed="rId2">
            <a:alphaModFix/>
          </a:blip>
          <a:srcRect/>
          <a:stretch/>
        </p:blipFill>
        <p:spPr>
          <a:xfrm>
            <a:off x="6807820" y="1769638"/>
            <a:ext cx="3757207" cy="340714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49406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E4FD2-C4F2-F1CC-8A22-7E1A4B76DBB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5C8608-8679-D0F5-1C82-8D9A2771DB5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34</a:t>
            </a:fld>
            <a:endParaRPr lang="en-US" noProof="0"/>
          </a:p>
        </p:txBody>
      </p:sp>
      <p:sp>
        <p:nvSpPr>
          <p:cNvPr id="10" name="Title 1">
            <a:extLst>
              <a:ext uri="{FF2B5EF4-FFF2-40B4-BE49-F238E27FC236}">
                <a16:creationId xmlns:a16="http://schemas.microsoft.com/office/drawing/2014/main" id="{3DDCAA51-FDE6-8C9B-8075-A77C4B27ECAA}"/>
              </a:ext>
            </a:extLst>
          </p:cNvPr>
          <p:cNvSpPr txBox="1">
            <a:spLocks/>
          </p:cNvSpPr>
          <p:nvPr/>
        </p:nvSpPr>
        <p:spPr bwMode="gray">
          <a:xfrm>
            <a:off x="548639" y="152045"/>
            <a:ext cx="8966064" cy="1443032"/>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&amp; Accessibility Features</a:t>
            </a:r>
          </a:p>
        </p:txBody>
      </p:sp>
      <p:sp>
        <p:nvSpPr>
          <p:cNvPr id="11" name="Text Placeholder 2">
            <a:extLst>
              <a:ext uri="{FF2B5EF4-FFF2-40B4-BE49-F238E27FC236}">
                <a16:creationId xmlns:a16="http://schemas.microsoft.com/office/drawing/2014/main" id="{060B0EBC-8D64-B732-DD6C-AABFC36BEB98}"/>
              </a:ext>
            </a:extLst>
          </p:cNvPr>
          <p:cNvSpPr txBox="1">
            <a:spLocks/>
          </p:cNvSpPr>
          <p:nvPr/>
        </p:nvSpPr>
        <p:spPr bwMode="gray">
          <a:xfrm>
            <a:off x="548639" y="1769638"/>
            <a:ext cx="1047358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Accessibility Feature examples (TestNav):</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Line Reader</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Answer Eliminator</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Magnifier</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Highlighter</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Bookmark</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Pop-up glossary</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Notepad</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Blank scratch paper</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20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000">
                <a:solidFill>
                  <a:srgbClr val="0D004D"/>
                </a:solidFill>
                <a:latin typeface="+mn-lt"/>
                <a:ea typeface="Open Sans Light" panose="020B0306030504020204" pitchFamily="34" charset="0"/>
                <a:cs typeface="Open Sans Light" panose="020B0306030504020204" pitchFamily="34" charset="0"/>
              </a:rPr>
              <a:t>NOTE:</a:t>
            </a:r>
            <a:r>
              <a:rPr lang="en-US" sz="2000" b="0">
                <a:solidFill>
                  <a:srgbClr val="0D004D"/>
                </a:solidFill>
                <a:latin typeface="+mn-lt"/>
                <a:ea typeface="Open Sans Light" panose="020B0306030504020204" pitchFamily="34" charset="0"/>
                <a:cs typeface="Open Sans Light" panose="020B0306030504020204" pitchFamily="34" charset="0"/>
              </a:rPr>
              <a:t> No IEP/504/EL plan required.</a:t>
            </a:r>
          </a:p>
        </p:txBody>
      </p:sp>
      <p:pic>
        <p:nvPicPr>
          <p:cNvPr id="3" name="Google Shape;671;g7c3452f121_1_13">
            <a:extLst>
              <a:ext uri="{FF2B5EF4-FFF2-40B4-BE49-F238E27FC236}">
                <a16:creationId xmlns:a16="http://schemas.microsoft.com/office/drawing/2014/main" id="{D24D6D41-DA4B-D1D0-DA71-A518A5E9CE33}"/>
              </a:ext>
            </a:extLst>
          </p:cNvPr>
          <p:cNvPicPr preferRelativeResize="0"/>
          <p:nvPr/>
        </p:nvPicPr>
        <p:blipFill rotWithShape="1">
          <a:blip r:embed="rId2">
            <a:alphaModFix/>
          </a:blip>
          <a:srcRect/>
          <a:stretch/>
        </p:blipFill>
        <p:spPr>
          <a:xfrm>
            <a:off x="6807820" y="1769638"/>
            <a:ext cx="3757207" cy="340714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83700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59C66-A808-A9A6-1457-304754B73A7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8E97922-FD54-BC07-16D7-A678429FDF4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35</a:t>
            </a:fld>
            <a:endParaRPr lang="en-US" noProof="0"/>
          </a:p>
        </p:txBody>
      </p:sp>
      <p:sp>
        <p:nvSpPr>
          <p:cNvPr id="10" name="Title 1">
            <a:extLst>
              <a:ext uri="{FF2B5EF4-FFF2-40B4-BE49-F238E27FC236}">
                <a16:creationId xmlns:a16="http://schemas.microsoft.com/office/drawing/2014/main" id="{1469796A-1B25-4F3E-6B8A-0DC9D01C71A7}"/>
              </a:ext>
            </a:extLst>
          </p:cNvPr>
          <p:cNvSpPr txBox="1">
            <a:spLocks/>
          </p:cNvSpPr>
          <p:nvPr/>
        </p:nvSpPr>
        <p:spPr bwMode="gray">
          <a:xfrm>
            <a:off x="548639" y="152045"/>
            <a:ext cx="8966064" cy="1443032"/>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&amp; Accessibility Features</a:t>
            </a:r>
          </a:p>
        </p:txBody>
      </p:sp>
      <p:sp>
        <p:nvSpPr>
          <p:cNvPr id="11" name="Text Placeholder 2">
            <a:extLst>
              <a:ext uri="{FF2B5EF4-FFF2-40B4-BE49-F238E27FC236}">
                <a16:creationId xmlns:a16="http://schemas.microsoft.com/office/drawing/2014/main" id="{1F705654-BB2C-7C3A-F4AF-AA886FBE7300}"/>
              </a:ext>
            </a:extLst>
          </p:cNvPr>
          <p:cNvSpPr txBox="1">
            <a:spLocks/>
          </p:cNvSpPr>
          <p:nvPr/>
        </p:nvSpPr>
        <p:spPr bwMode="gray">
          <a:xfrm>
            <a:off x="548639" y="1769638"/>
            <a:ext cx="1047358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Administration Consideration examples: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Special Equipment or Furniture</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Frequent Breaks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Small Group Testing</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Specified Area Setting</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Separate or Alternate Testing Location</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Time of Day</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20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000">
                <a:solidFill>
                  <a:srgbClr val="0D004D"/>
                </a:solidFill>
                <a:latin typeface="+mn-lt"/>
                <a:ea typeface="Open Sans Light" panose="020B0306030504020204" pitchFamily="34" charset="0"/>
                <a:cs typeface="Open Sans Light" panose="020B0306030504020204" pitchFamily="34" charset="0"/>
              </a:rPr>
              <a:t>NOTE: </a:t>
            </a:r>
            <a:r>
              <a:rPr lang="en-US" sz="2000" b="0">
                <a:solidFill>
                  <a:srgbClr val="0D004D"/>
                </a:solidFill>
                <a:latin typeface="+mn-lt"/>
                <a:ea typeface="Open Sans Light" panose="020B0306030504020204" pitchFamily="34" charset="0"/>
                <a:cs typeface="Open Sans Light" panose="020B0306030504020204" pitchFamily="34" charset="0"/>
              </a:rPr>
              <a:t>No IEP/504/EL plan required.</a:t>
            </a:r>
          </a:p>
        </p:txBody>
      </p:sp>
      <p:pic>
        <p:nvPicPr>
          <p:cNvPr id="3" name="Google Shape;671;g7c3452f121_1_13">
            <a:extLst>
              <a:ext uri="{FF2B5EF4-FFF2-40B4-BE49-F238E27FC236}">
                <a16:creationId xmlns:a16="http://schemas.microsoft.com/office/drawing/2014/main" id="{456D5C4C-ADEB-9B26-4A79-D3AA17EE2536}"/>
              </a:ext>
            </a:extLst>
          </p:cNvPr>
          <p:cNvPicPr preferRelativeResize="0"/>
          <p:nvPr/>
        </p:nvPicPr>
        <p:blipFill rotWithShape="1">
          <a:blip r:embed="rId2">
            <a:alphaModFix/>
          </a:blip>
          <a:srcRect/>
          <a:stretch/>
        </p:blipFill>
        <p:spPr>
          <a:xfrm>
            <a:off x="6807820" y="1769638"/>
            <a:ext cx="3757207" cy="340714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35259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FBAF-A1DB-547E-710E-461C2BA643F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D940F8D-C2DC-C4EB-3F63-C44037147B1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36</a:t>
            </a:fld>
            <a:endParaRPr lang="en-US" noProof="0"/>
          </a:p>
        </p:txBody>
      </p:sp>
      <p:sp>
        <p:nvSpPr>
          <p:cNvPr id="10" name="Title 1">
            <a:extLst>
              <a:ext uri="{FF2B5EF4-FFF2-40B4-BE49-F238E27FC236}">
                <a16:creationId xmlns:a16="http://schemas.microsoft.com/office/drawing/2014/main" id="{AC674FB3-429E-8413-84D3-47CE042036F0}"/>
              </a:ext>
            </a:extLst>
          </p:cNvPr>
          <p:cNvSpPr txBox="1">
            <a:spLocks/>
          </p:cNvSpPr>
          <p:nvPr/>
        </p:nvSpPr>
        <p:spPr bwMode="gray">
          <a:xfrm>
            <a:off x="548639" y="152045"/>
            <a:ext cx="8966064" cy="1443032"/>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&amp; Accessibility Features</a:t>
            </a:r>
          </a:p>
        </p:txBody>
      </p:sp>
      <p:sp>
        <p:nvSpPr>
          <p:cNvPr id="11" name="Text Placeholder 2">
            <a:extLst>
              <a:ext uri="{FF2B5EF4-FFF2-40B4-BE49-F238E27FC236}">
                <a16:creationId xmlns:a16="http://schemas.microsoft.com/office/drawing/2014/main" id="{B76B7C5D-6282-F0C3-6065-A2B4A027201D}"/>
              </a:ext>
            </a:extLst>
          </p:cNvPr>
          <p:cNvSpPr txBox="1">
            <a:spLocks/>
          </p:cNvSpPr>
          <p:nvPr/>
        </p:nvSpPr>
        <p:spPr bwMode="gray">
          <a:xfrm>
            <a:off x="548640" y="1717087"/>
            <a:ext cx="6599135" cy="4592273"/>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600">
                <a:solidFill>
                  <a:srgbClr val="0D004D"/>
                </a:solidFill>
                <a:latin typeface="+mn-lt"/>
                <a:ea typeface="Open Sans Light"/>
                <a:cs typeface="Open Sans Light"/>
              </a:rPr>
              <a:t>Accommodation form specific examples: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400" b="0">
                <a:solidFill>
                  <a:srgbClr val="0D004D"/>
                </a:solidFill>
                <a:latin typeface="+mn-lt"/>
                <a:ea typeface="Open Sans Light"/>
                <a:cs typeface="Open Sans Light"/>
              </a:rPr>
              <a:t>Dynamic Text to Speech (ELA &amp; Math)</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400" b="0">
                <a:solidFill>
                  <a:srgbClr val="0D004D"/>
                </a:solidFill>
                <a:latin typeface="+mn-lt"/>
                <a:ea typeface="Open Sans Light"/>
                <a:cs typeface="Open Sans Light"/>
              </a:rPr>
              <a:t>Paper test (ELA &amp; Math)</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40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400">
                <a:solidFill>
                  <a:srgbClr val="0D004D"/>
                </a:solidFill>
                <a:latin typeface="+mn-lt"/>
                <a:ea typeface="Open Sans Light"/>
                <a:cs typeface="Open Sans Light"/>
              </a:rPr>
              <a:t>NOTE:</a:t>
            </a:r>
            <a:r>
              <a:rPr lang="en-US" sz="2400" b="0">
                <a:solidFill>
                  <a:srgbClr val="0D004D"/>
                </a:solidFill>
                <a:latin typeface="+mn-lt"/>
                <a:ea typeface="Open Sans Light"/>
                <a:cs typeface="Open Sans Light"/>
              </a:rPr>
              <a:t> If a student begins a test with an incorrect test form assigned, the student should exit the test, and the accommodation should be updated on the User record. Then the proctor can reseat the student and let them log back into the test using the same test code and credentials. </a:t>
            </a:r>
          </a:p>
        </p:txBody>
      </p:sp>
      <p:pic>
        <p:nvPicPr>
          <p:cNvPr id="2" name="Picture 1">
            <a:extLst>
              <a:ext uri="{FF2B5EF4-FFF2-40B4-BE49-F238E27FC236}">
                <a16:creationId xmlns:a16="http://schemas.microsoft.com/office/drawing/2014/main" id="{8AEC8794-8086-1ADE-613A-FAC05FAC6216}"/>
              </a:ext>
            </a:extLst>
          </p:cNvPr>
          <p:cNvPicPr>
            <a:picLocks noChangeAspect="1"/>
          </p:cNvPicPr>
          <p:nvPr/>
        </p:nvPicPr>
        <p:blipFill>
          <a:blip r:embed="rId2"/>
          <a:srcRect/>
          <a:stretch/>
        </p:blipFill>
        <p:spPr>
          <a:xfrm>
            <a:off x="7997153" y="2392682"/>
            <a:ext cx="3489694" cy="2072635"/>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60046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8821F-B78E-75BB-D46E-B4680CFA386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850594-51F2-FD66-F604-95F7D523314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37</a:t>
            </a:fld>
            <a:endParaRPr lang="en-US" noProof="0"/>
          </a:p>
        </p:txBody>
      </p:sp>
      <p:sp>
        <p:nvSpPr>
          <p:cNvPr id="10" name="Title 1">
            <a:extLst>
              <a:ext uri="{FF2B5EF4-FFF2-40B4-BE49-F238E27FC236}">
                <a16:creationId xmlns:a16="http://schemas.microsoft.com/office/drawing/2014/main" id="{EE9BE50C-AFE1-F924-B1C9-96EA10597BBA}"/>
              </a:ext>
            </a:extLst>
          </p:cNvPr>
          <p:cNvSpPr txBox="1">
            <a:spLocks/>
          </p:cNvSpPr>
          <p:nvPr/>
        </p:nvSpPr>
        <p:spPr bwMode="gray">
          <a:xfrm>
            <a:off x="548638" y="0"/>
            <a:ext cx="9359902"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Assigning Accommodations in ADAM</a:t>
            </a:r>
          </a:p>
        </p:txBody>
      </p:sp>
      <p:sp>
        <p:nvSpPr>
          <p:cNvPr id="11" name="Text Placeholder 2">
            <a:extLst>
              <a:ext uri="{FF2B5EF4-FFF2-40B4-BE49-F238E27FC236}">
                <a16:creationId xmlns:a16="http://schemas.microsoft.com/office/drawing/2014/main" id="{4B5DA10C-AE8B-3C4D-97E5-BCD4E5204D7B}"/>
              </a:ext>
            </a:extLst>
          </p:cNvPr>
          <p:cNvSpPr txBox="1">
            <a:spLocks/>
          </p:cNvSpPr>
          <p:nvPr/>
        </p:nvSpPr>
        <p:spPr bwMode="gray">
          <a:xfrm>
            <a:off x="548639" y="1769638"/>
            <a:ext cx="8978420" cy="1659362"/>
          </a:xfrm>
        </p:spPr>
        <p:txBody>
          <a:bodyPr anchor="t">
            <a:normAutofit lnSpcReduction="10000"/>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School Test Coordinators will be responsible for applying student accommodations prior to testing. Accommodations can be applied to the Student record directly or in bulk via a data import using the Student Accommodation Upload option.</a:t>
            </a:r>
          </a:p>
        </p:txBody>
      </p:sp>
      <p:pic>
        <p:nvPicPr>
          <p:cNvPr id="7" name="Picture 6">
            <a:extLst>
              <a:ext uri="{FF2B5EF4-FFF2-40B4-BE49-F238E27FC236}">
                <a16:creationId xmlns:a16="http://schemas.microsoft.com/office/drawing/2014/main" id="{154EDF91-0AB7-25E0-065F-E3F289AD3956}"/>
              </a:ext>
            </a:extLst>
          </p:cNvPr>
          <p:cNvPicPr>
            <a:picLocks noChangeAspect="1"/>
          </p:cNvPicPr>
          <p:nvPr/>
        </p:nvPicPr>
        <p:blipFill>
          <a:blip r:embed="rId2"/>
          <a:srcRect/>
          <a:stretch/>
        </p:blipFill>
        <p:spPr>
          <a:xfrm>
            <a:off x="735307" y="3540929"/>
            <a:ext cx="1960820" cy="2827228"/>
          </a:xfrm>
          <a:prstGeom prst="rect">
            <a:avLst/>
          </a:prstGeom>
          <a:ln>
            <a:solidFill>
              <a:schemeClr val="bg2"/>
            </a:solidFill>
          </a:ln>
          <a:effectLst>
            <a:outerShdw blurRad="50800" dist="38100" dir="2700000" algn="tl" rotWithShape="0">
              <a:prstClr val="black">
                <a:alpha val="40000"/>
              </a:prstClr>
            </a:outerShdw>
          </a:effectLst>
        </p:spPr>
      </p:pic>
      <p:sp>
        <p:nvSpPr>
          <p:cNvPr id="8" name="Google Shape;736;p42">
            <a:extLst>
              <a:ext uri="{FF2B5EF4-FFF2-40B4-BE49-F238E27FC236}">
                <a16:creationId xmlns:a16="http://schemas.microsoft.com/office/drawing/2014/main" id="{FD6C32A8-7F6E-B3D0-E237-2C7ABADDA9D5}"/>
              </a:ext>
            </a:extLst>
          </p:cNvPr>
          <p:cNvSpPr/>
          <p:nvPr/>
        </p:nvSpPr>
        <p:spPr>
          <a:xfrm>
            <a:off x="866439" y="5587185"/>
            <a:ext cx="827601" cy="307091"/>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Picture 8">
            <a:extLst>
              <a:ext uri="{FF2B5EF4-FFF2-40B4-BE49-F238E27FC236}">
                <a16:creationId xmlns:a16="http://schemas.microsoft.com/office/drawing/2014/main" id="{6859633F-7395-D2B5-4795-BCB9A2432BC7}"/>
              </a:ext>
            </a:extLst>
          </p:cNvPr>
          <p:cNvPicPr>
            <a:picLocks noChangeAspect="1"/>
          </p:cNvPicPr>
          <p:nvPr/>
        </p:nvPicPr>
        <p:blipFill>
          <a:blip r:embed="rId3"/>
          <a:srcRect/>
          <a:stretch/>
        </p:blipFill>
        <p:spPr>
          <a:xfrm>
            <a:off x="2931482" y="3883246"/>
            <a:ext cx="4038321" cy="2247044"/>
          </a:xfrm>
          <a:prstGeom prst="rect">
            <a:avLst/>
          </a:prstGeom>
          <a:ln>
            <a:solidFill>
              <a:schemeClr val="bg2"/>
            </a:solidFill>
          </a:ln>
          <a:effectLst>
            <a:outerShdw blurRad="50800" dist="38100" dir="2700000" algn="tl" rotWithShape="0">
              <a:prstClr val="black">
                <a:alpha val="40000"/>
              </a:prstClr>
            </a:outerShdw>
          </a:effectLst>
        </p:spPr>
      </p:pic>
      <p:sp>
        <p:nvSpPr>
          <p:cNvPr id="14" name="Flowchart: Connector 13">
            <a:extLst>
              <a:ext uri="{FF2B5EF4-FFF2-40B4-BE49-F238E27FC236}">
                <a16:creationId xmlns:a16="http://schemas.microsoft.com/office/drawing/2014/main" id="{9661B27D-AACF-334A-D658-CFD82E12DB18}"/>
              </a:ext>
            </a:extLst>
          </p:cNvPr>
          <p:cNvSpPr/>
          <p:nvPr/>
        </p:nvSpPr>
        <p:spPr>
          <a:xfrm>
            <a:off x="6344858" y="4586368"/>
            <a:ext cx="388228" cy="403146"/>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109;p81">
            <a:extLst>
              <a:ext uri="{FF2B5EF4-FFF2-40B4-BE49-F238E27FC236}">
                <a16:creationId xmlns:a16="http://schemas.microsoft.com/office/drawing/2014/main" id="{AA5BD039-1B19-CA63-1856-2D662A92BD48}"/>
              </a:ext>
            </a:extLst>
          </p:cNvPr>
          <p:cNvSpPr/>
          <p:nvPr/>
        </p:nvSpPr>
        <p:spPr>
          <a:xfrm>
            <a:off x="2444053" y="4696054"/>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16" name="Picture 15">
            <a:extLst>
              <a:ext uri="{FF2B5EF4-FFF2-40B4-BE49-F238E27FC236}">
                <a16:creationId xmlns:a16="http://schemas.microsoft.com/office/drawing/2014/main" id="{C21F3A31-8C48-F875-F782-D3B5DEC0A51A}"/>
              </a:ext>
            </a:extLst>
          </p:cNvPr>
          <p:cNvPicPr>
            <a:picLocks noChangeAspect="1"/>
          </p:cNvPicPr>
          <p:nvPr/>
        </p:nvPicPr>
        <p:blipFill>
          <a:blip r:embed="rId4"/>
          <a:srcRect/>
          <a:stretch/>
        </p:blipFill>
        <p:spPr>
          <a:xfrm>
            <a:off x="7186437" y="3692654"/>
            <a:ext cx="4681244" cy="2518564"/>
          </a:xfrm>
          <a:prstGeom prst="rect">
            <a:avLst/>
          </a:prstGeom>
          <a:ln>
            <a:solidFill>
              <a:schemeClr val="bg2"/>
            </a:solidFill>
          </a:ln>
          <a:effectLst>
            <a:outerShdw blurRad="50800" dist="38100" dir="2700000" algn="tl" rotWithShape="0">
              <a:prstClr val="black">
                <a:alpha val="40000"/>
              </a:prstClr>
            </a:outerShdw>
          </a:effectLst>
        </p:spPr>
      </p:pic>
      <p:sp>
        <p:nvSpPr>
          <p:cNvPr id="17" name="Oval 16">
            <a:extLst>
              <a:ext uri="{FF2B5EF4-FFF2-40B4-BE49-F238E27FC236}">
                <a16:creationId xmlns:a16="http://schemas.microsoft.com/office/drawing/2014/main" id="{E0B44FD2-9CCE-FD90-C358-76D388BE0B8F}"/>
              </a:ext>
            </a:extLst>
          </p:cNvPr>
          <p:cNvSpPr/>
          <p:nvPr/>
        </p:nvSpPr>
        <p:spPr>
          <a:xfrm>
            <a:off x="7035303" y="4108805"/>
            <a:ext cx="1180137" cy="286545"/>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Google Shape;1109;p81">
            <a:extLst>
              <a:ext uri="{FF2B5EF4-FFF2-40B4-BE49-F238E27FC236}">
                <a16:creationId xmlns:a16="http://schemas.microsoft.com/office/drawing/2014/main" id="{DED4D10D-F363-FE96-8159-47DCD34B95CC}"/>
              </a:ext>
            </a:extLst>
          </p:cNvPr>
          <p:cNvSpPr/>
          <p:nvPr/>
        </p:nvSpPr>
        <p:spPr>
          <a:xfrm>
            <a:off x="6460467" y="559244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 name="Google Shape;736;p42">
            <a:extLst>
              <a:ext uri="{FF2B5EF4-FFF2-40B4-BE49-F238E27FC236}">
                <a16:creationId xmlns:a16="http://schemas.microsoft.com/office/drawing/2014/main" id="{C1075524-5CDC-8AE2-A158-1AAC756D5D73}"/>
              </a:ext>
            </a:extLst>
          </p:cNvPr>
          <p:cNvSpPr/>
          <p:nvPr/>
        </p:nvSpPr>
        <p:spPr>
          <a:xfrm>
            <a:off x="8837375" y="4084710"/>
            <a:ext cx="675199" cy="360294"/>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123076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F3839-A03E-C785-9189-04E1887AE93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59B26B-2F4A-73AB-8C5B-9D2D3356AC1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38</a:t>
            </a:fld>
            <a:endParaRPr lang="en-US" noProof="0"/>
          </a:p>
        </p:txBody>
      </p:sp>
      <p:sp>
        <p:nvSpPr>
          <p:cNvPr id="10" name="Title 1">
            <a:extLst>
              <a:ext uri="{FF2B5EF4-FFF2-40B4-BE49-F238E27FC236}">
                <a16:creationId xmlns:a16="http://schemas.microsoft.com/office/drawing/2014/main" id="{A916F231-1052-1E4E-DBD0-9D17B8C66CB2}"/>
              </a:ext>
            </a:extLst>
          </p:cNvPr>
          <p:cNvSpPr txBox="1">
            <a:spLocks/>
          </p:cNvSpPr>
          <p:nvPr/>
        </p:nvSpPr>
        <p:spPr bwMode="gray">
          <a:xfrm>
            <a:off x="548638" y="0"/>
            <a:ext cx="9359902"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Assigning Accommodations in ADAM</a:t>
            </a:r>
          </a:p>
        </p:txBody>
      </p:sp>
      <p:pic>
        <p:nvPicPr>
          <p:cNvPr id="6" name="Picture 5">
            <a:extLst>
              <a:ext uri="{FF2B5EF4-FFF2-40B4-BE49-F238E27FC236}">
                <a16:creationId xmlns:a16="http://schemas.microsoft.com/office/drawing/2014/main" id="{F06C766C-9925-D1B5-1F87-3AAD642047D3}"/>
              </a:ext>
            </a:extLst>
          </p:cNvPr>
          <p:cNvPicPr>
            <a:picLocks noChangeAspect="1"/>
          </p:cNvPicPr>
          <p:nvPr/>
        </p:nvPicPr>
        <p:blipFill>
          <a:blip r:embed="rId2"/>
          <a:srcRect/>
          <a:stretch/>
        </p:blipFill>
        <p:spPr>
          <a:xfrm>
            <a:off x="811665" y="1715131"/>
            <a:ext cx="10403417" cy="4487606"/>
          </a:xfrm>
          <a:prstGeom prst="rect">
            <a:avLst/>
          </a:prstGeom>
          <a:effectLst>
            <a:outerShdw blurRad="50800" dist="38100" dir="2700000" algn="tl" rotWithShape="0">
              <a:prstClr val="black">
                <a:alpha val="40000"/>
              </a:prstClr>
            </a:outerShdw>
          </a:effectLst>
        </p:spPr>
      </p:pic>
      <p:sp>
        <p:nvSpPr>
          <p:cNvPr id="2" name="Google Shape;736;p42">
            <a:extLst>
              <a:ext uri="{FF2B5EF4-FFF2-40B4-BE49-F238E27FC236}">
                <a16:creationId xmlns:a16="http://schemas.microsoft.com/office/drawing/2014/main" id="{F80232F3-8DB1-CF0A-29B4-EA9B619F29E6}"/>
              </a:ext>
            </a:extLst>
          </p:cNvPr>
          <p:cNvSpPr/>
          <p:nvPr/>
        </p:nvSpPr>
        <p:spPr>
          <a:xfrm>
            <a:off x="4394163" y="2603640"/>
            <a:ext cx="821547" cy="360294"/>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 name="Google Shape;736;p42">
            <a:extLst>
              <a:ext uri="{FF2B5EF4-FFF2-40B4-BE49-F238E27FC236}">
                <a16:creationId xmlns:a16="http://schemas.microsoft.com/office/drawing/2014/main" id="{DD532CFD-CED1-3F79-EEC4-3CE4E070C208}"/>
              </a:ext>
            </a:extLst>
          </p:cNvPr>
          <p:cNvSpPr/>
          <p:nvPr/>
        </p:nvSpPr>
        <p:spPr>
          <a:xfrm>
            <a:off x="9954403" y="2603640"/>
            <a:ext cx="821547" cy="360294"/>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35281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FBFCC-3854-65EC-354C-3283350ADF9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9252FA9-1CFE-D213-D0FB-32C605A648E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39</a:t>
            </a:fld>
            <a:endParaRPr lang="en-US" noProof="0"/>
          </a:p>
        </p:txBody>
      </p:sp>
      <p:sp>
        <p:nvSpPr>
          <p:cNvPr id="10" name="Title 1">
            <a:extLst>
              <a:ext uri="{FF2B5EF4-FFF2-40B4-BE49-F238E27FC236}">
                <a16:creationId xmlns:a16="http://schemas.microsoft.com/office/drawing/2014/main" id="{90CD9399-A45D-C38D-C610-633AE9D3C9F3}"/>
              </a:ext>
            </a:extLst>
          </p:cNvPr>
          <p:cNvSpPr txBox="1">
            <a:spLocks/>
          </p:cNvSpPr>
          <p:nvPr/>
        </p:nvSpPr>
        <p:spPr bwMode="gray">
          <a:xfrm>
            <a:off x="548638" y="0"/>
            <a:ext cx="9359902"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in ADAM</a:t>
            </a:r>
          </a:p>
        </p:txBody>
      </p:sp>
      <p:sp>
        <p:nvSpPr>
          <p:cNvPr id="11" name="Text Placeholder 2">
            <a:extLst>
              <a:ext uri="{FF2B5EF4-FFF2-40B4-BE49-F238E27FC236}">
                <a16:creationId xmlns:a16="http://schemas.microsoft.com/office/drawing/2014/main" id="{AF88C397-5ADD-5B76-33C0-468464DE1C51}"/>
              </a:ext>
            </a:extLst>
          </p:cNvPr>
          <p:cNvSpPr txBox="1">
            <a:spLocks/>
          </p:cNvSpPr>
          <p:nvPr/>
        </p:nvSpPr>
        <p:spPr bwMode="gray">
          <a:xfrm>
            <a:off x="548639" y="1769638"/>
            <a:ext cx="8978420"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When viewing Student accommodations, a summary of the accommodations currently assigned will display, including the administration they are assigned to. If no accommodations are applied, this will be indicated.</a:t>
            </a:r>
          </a:p>
        </p:txBody>
      </p:sp>
      <p:pic>
        <p:nvPicPr>
          <p:cNvPr id="3" name="Picture 2" descr="A screenshot of a computer&#10;&#10;Description automatically generated">
            <a:extLst>
              <a:ext uri="{FF2B5EF4-FFF2-40B4-BE49-F238E27FC236}">
                <a16:creationId xmlns:a16="http://schemas.microsoft.com/office/drawing/2014/main" id="{DA88702B-4C4C-88B5-1B93-BF0CADAB53CD}"/>
              </a:ext>
            </a:extLst>
          </p:cNvPr>
          <p:cNvPicPr>
            <a:picLocks noChangeAspect="1"/>
          </p:cNvPicPr>
          <p:nvPr/>
        </p:nvPicPr>
        <p:blipFill>
          <a:blip r:embed="rId2"/>
          <a:stretch>
            <a:fillRect/>
          </a:stretch>
        </p:blipFill>
        <p:spPr>
          <a:xfrm>
            <a:off x="7096765" y="4030600"/>
            <a:ext cx="3663521" cy="1716040"/>
          </a:xfrm>
          <a:prstGeom prst="rect">
            <a:avLst/>
          </a:prstGeom>
          <a:ln>
            <a:solidFill>
              <a:schemeClr val="bg2"/>
            </a:solidFill>
          </a:ln>
          <a:effectLst>
            <a:outerShdw blurRad="50800" dist="38100" dir="2700000" algn="tl" rotWithShape="0">
              <a:prstClr val="black">
                <a:alpha val="40000"/>
              </a:prstClr>
            </a:outerShdw>
          </a:effectLst>
        </p:spPr>
      </p:pic>
      <p:sp>
        <p:nvSpPr>
          <p:cNvPr id="4" name="Google Shape;736;p42">
            <a:extLst>
              <a:ext uri="{FF2B5EF4-FFF2-40B4-BE49-F238E27FC236}">
                <a16:creationId xmlns:a16="http://schemas.microsoft.com/office/drawing/2014/main" id="{4C8BA9AE-0032-DDE3-CC67-92D335032589}"/>
              </a:ext>
            </a:extLst>
          </p:cNvPr>
          <p:cNvSpPr/>
          <p:nvPr/>
        </p:nvSpPr>
        <p:spPr>
          <a:xfrm>
            <a:off x="8283217" y="5199556"/>
            <a:ext cx="2538854" cy="395416"/>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Picture 5">
            <a:extLst>
              <a:ext uri="{FF2B5EF4-FFF2-40B4-BE49-F238E27FC236}">
                <a16:creationId xmlns:a16="http://schemas.microsoft.com/office/drawing/2014/main" id="{4482517A-554E-C1BE-3F1E-C6D631FB3C26}"/>
              </a:ext>
            </a:extLst>
          </p:cNvPr>
          <p:cNvPicPr>
            <a:picLocks noChangeAspect="1"/>
          </p:cNvPicPr>
          <p:nvPr/>
        </p:nvPicPr>
        <p:blipFill>
          <a:blip r:embed="rId3"/>
          <a:srcRect/>
          <a:stretch/>
        </p:blipFill>
        <p:spPr>
          <a:xfrm>
            <a:off x="1262629" y="3426361"/>
            <a:ext cx="5600898" cy="301334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053732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B9965-1990-0B48-0A39-9A0CC8EA909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29010DB-4C80-60EF-B62E-27C4F660E02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40</a:t>
            </a:fld>
            <a:endParaRPr lang="en-US" noProof="0"/>
          </a:p>
        </p:txBody>
      </p:sp>
      <p:sp>
        <p:nvSpPr>
          <p:cNvPr id="10" name="Title 1">
            <a:extLst>
              <a:ext uri="{FF2B5EF4-FFF2-40B4-BE49-F238E27FC236}">
                <a16:creationId xmlns:a16="http://schemas.microsoft.com/office/drawing/2014/main" id="{22F53F90-A762-BF0B-0241-ABD11FB8F2CC}"/>
              </a:ext>
            </a:extLst>
          </p:cNvPr>
          <p:cNvSpPr txBox="1">
            <a:spLocks/>
          </p:cNvSpPr>
          <p:nvPr/>
        </p:nvSpPr>
        <p:spPr bwMode="gray">
          <a:xfrm>
            <a:off x="548636" y="0"/>
            <a:ext cx="10584801"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Student Accommodation Upload in ADAM</a:t>
            </a:r>
          </a:p>
        </p:txBody>
      </p:sp>
      <p:sp>
        <p:nvSpPr>
          <p:cNvPr id="11" name="Text Placeholder 2">
            <a:extLst>
              <a:ext uri="{FF2B5EF4-FFF2-40B4-BE49-F238E27FC236}">
                <a16:creationId xmlns:a16="http://schemas.microsoft.com/office/drawing/2014/main" id="{D6042E2D-5620-E5E9-1FE6-E0A9E8283F9C}"/>
              </a:ext>
            </a:extLst>
          </p:cNvPr>
          <p:cNvSpPr txBox="1">
            <a:spLocks/>
          </p:cNvSpPr>
          <p:nvPr/>
        </p:nvSpPr>
        <p:spPr bwMode="gray">
          <a:xfrm>
            <a:off x="548639" y="1246992"/>
            <a:ext cx="8978420" cy="2970321"/>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Select Rostering, then select Users.</a:t>
            </a:r>
          </a:p>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Search for the students you want to view or update (set the Role filter to "Students"). You can search for all the students in a school or a single grade.</a:t>
            </a:r>
          </a:p>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Select the checkbox in front of each student you want to update. You can select the checkbox at the top of the list to select all students in the search results or on the current page.</a:t>
            </a:r>
          </a:p>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Select the ellipses on the top right, then select Student Accommodation Upload.</a:t>
            </a:r>
          </a:p>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Follow the on-screen instructions on the Student Accommodation Upload and Update Students via CSV page. </a:t>
            </a:r>
          </a:p>
        </p:txBody>
      </p:sp>
      <p:pic>
        <p:nvPicPr>
          <p:cNvPr id="6" name="Picture 5" descr="A screenshot of a computer&#10;&#10;Description automatically generated">
            <a:extLst>
              <a:ext uri="{FF2B5EF4-FFF2-40B4-BE49-F238E27FC236}">
                <a16:creationId xmlns:a16="http://schemas.microsoft.com/office/drawing/2014/main" id="{1A3450E8-86F6-F3EE-4E4A-72150797407F}"/>
              </a:ext>
            </a:extLst>
          </p:cNvPr>
          <p:cNvPicPr>
            <a:picLocks noChangeAspect="1"/>
          </p:cNvPicPr>
          <p:nvPr/>
        </p:nvPicPr>
        <p:blipFill>
          <a:blip r:embed="rId2"/>
          <a:stretch>
            <a:fillRect/>
          </a:stretch>
        </p:blipFill>
        <p:spPr>
          <a:xfrm>
            <a:off x="905677" y="4446370"/>
            <a:ext cx="7015995" cy="2182008"/>
          </a:xfrm>
          <a:prstGeom prst="rect">
            <a:avLst/>
          </a:prstGeom>
          <a:ln>
            <a:solidFill>
              <a:schemeClr val="bg2"/>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6BC23187-25A5-7D6F-430B-3F5533384A94}"/>
              </a:ext>
            </a:extLst>
          </p:cNvPr>
          <p:cNvPicPr>
            <a:picLocks noChangeAspect="1"/>
          </p:cNvPicPr>
          <p:nvPr/>
        </p:nvPicPr>
        <p:blipFill>
          <a:blip r:embed="rId3"/>
          <a:srcRect/>
          <a:stretch/>
        </p:blipFill>
        <p:spPr>
          <a:xfrm>
            <a:off x="8326054" y="4864094"/>
            <a:ext cx="2926525" cy="1346560"/>
          </a:xfrm>
          <a:prstGeom prst="rect">
            <a:avLst/>
          </a:prstGeom>
          <a:ln>
            <a:solidFill>
              <a:schemeClr val="bg2"/>
            </a:solidFill>
          </a:ln>
          <a:effectLst>
            <a:outerShdw blurRad="50800" dist="38100" dir="2700000" algn="tl" rotWithShape="0">
              <a:prstClr val="black">
                <a:alpha val="40000"/>
              </a:prstClr>
            </a:outerShdw>
          </a:effectLst>
        </p:spPr>
      </p:pic>
      <p:sp>
        <p:nvSpPr>
          <p:cNvPr id="8" name="Flowchart: Connector 7">
            <a:extLst>
              <a:ext uri="{FF2B5EF4-FFF2-40B4-BE49-F238E27FC236}">
                <a16:creationId xmlns:a16="http://schemas.microsoft.com/office/drawing/2014/main" id="{C7130D31-A17F-137B-2896-87139D41449E}"/>
              </a:ext>
            </a:extLst>
          </p:cNvPr>
          <p:cNvSpPr/>
          <p:nvPr/>
        </p:nvSpPr>
        <p:spPr>
          <a:xfrm>
            <a:off x="884291" y="5339279"/>
            <a:ext cx="297875" cy="301252"/>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a:extLst>
              <a:ext uri="{FF2B5EF4-FFF2-40B4-BE49-F238E27FC236}">
                <a16:creationId xmlns:a16="http://schemas.microsoft.com/office/drawing/2014/main" id="{190DF50B-21A2-14D2-57D8-1EEB76220B42}"/>
              </a:ext>
            </a:extLst>
          </p:cNvPr>
          <p:cNvSpPr/>
          <p:nvPr/>
        </p:nvSpPr>
        <p:spPr>
          <a:xfrm>
            <a:off x="8405224" y="5704926"/>
            <a:ext cx="2782960" cy="508886"/>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11">
            <a:extLst>
              <a:ext uri="{FF2B5EF4-FFF2-40B4-BE49-F238E27FC236}">
                <a16:creationId xmlns:a16="http://schemas.microsoft.com/office/drawing/2014/main" id="{CA1BDF51-7BD3-D4B9-B7C8-92022353CE68}"/>
              </a:ext>
            </a:extLst>
          </p:cNvPr>
          <p:cNvSpPr/>
          <p:nvPr/>
        </p:nvSpPr>
        <p:spPr>
          <a:xfrm>
            <a:off x="10787141" y="4819542"/>
            <a:ext cx="482982" cy="541253"/>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Google Shape;1109;p81">
            <a:extLst>
              <a:ext uri="{FF2B5EF4-FFF2-40B4-BE49-F238E27FC236}">
                <a16:creationId xmlns:a16="http://schemas.microsoft.com/office/drawing/2014/main" id="{3955BFDE-FF63-5439-90F9-D17173828D52}"/>
              </a:ext>
            </a:extLst>
          </p:cNvPr>
          <p:cNvSpPr/>
          <p:nvPr/>
        </p:nvSpPr>
        <p:spPr>
          <a:xfrm>
            <a:off x="7458161" y="5343125"/>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70068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4F3DE-34B6-8F0C-30CB-5B0B7AA2268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C825C8F-61BB-859D-F21A-83A6F8830D7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41</a:t>
            </a:fld>
            <a:endParaRPr lang="en-US" noProof="0"/>
          </a:p>
        </p:txBody>
      </p:sp>
      <p:sp>
        <p:nvSpPr>
          <p:cNvPr id="10" name="Title 1">
            <a:extLst>
              <a:ext uri="{FF2B5EF4-FFF2-40B4-BE49-F238E27FC236}">
                <a16:creationId xmlns:a16="http://schemas.microsoft.com/office/drawing/2014/main" id="{6BF1D7D2-138F-7459-32BD-FF89EDF1BA0D}"/>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Paper Accommodation</a:t>
            </a:r>
          </a:p>
        </p:txBody>
      </p:sp>
      <p:sp>
        <p:nvSpPr>
          <p:cNvPr id="11" name="Text Placeholder 2">
            <a:extLst>
              <a:ext uri="{FF2B5EF4-FFF2-40B4-BE49-F238E27FC236}">
                <a16:creationId xmlns:a16="http://schemas.microsoft.com/office/drawing/2014/main" id="{761C6E12-3BAD-FCF7-576C-AC257BE053A2}"/>
              </a:ext>
            </a:extLst>
          </p:cNvPr>
          <p:cNvSpPr txBox="1">
            <a:spLocks/>
          </p:cNvSpPr>
          <p:nvPr/>
        </p:nvSpPr>
        <p:spPr bwMode="gray">
          <a:xfrm>
            <a:off x="548640" y="1769638"/>
            <a:ext cx="6255833"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To administer the test for a student with a paper accommodation:</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Verify that the student has Paper assigned as an accommodation in ADAM.</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Navigate to the Admin card or the proctor dashboard.</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Select the option to download and print the paper test booklet PDF.</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Allow the student to test, marking their answers in the test booklet.</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Log-in to TestNav using the information on the student test ticket.</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Transcribe the student’s answers into TestNav.</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Submit the test for scoring.</a:t>
            </a:r>
          </a:p>
        </p:txBody>
      </p:sp>
      <p:pic>
        <p:nvPicPr>
          <p:cNvPr id="3" name="Picture 2">
            <a:extLst>
              <a:ext uri="{FF2B5EF4-FFF2-40B4-BE49-F238E27FC236}">
                <a16:creationId xmlns:a16="http://schemas.microsoft.com/office/drawing/2014/main" id="{DFF4552A-E1FD-0515-59B3-FBAAB4576541}"/>
              </a:ext>
            </a:extLst>
          </p:cNvPr>
          <p:cNvPicPr>
            <a:picLocks noChangeAspect="1"/>
          </p:cNvPicPr>
          <p:nvPr/>
        </p:nvPicPr>
        <p:blipFill>
          <a:blip r:embed="rId2"/>
          <a:srcRect/>
          <a:stretch/>
        </p:blipFill>
        <p:spPr>
          <a:xfrm>
            <a:off x="6889006" y="4386962"/>
            <a:ext cx="4917702" cy="1546696"/>
          </a:xfrm>
          <a:prstGeom prst="rect">
            <a:avLst/>
          </a:prstGeom>
          <a:ln>
            <a:solidFill>
              <a:schemeClr val="bg2"/>
            </a:solidFill>
          </a:ln>
          <a:effectLst>
            <a:outerShdw blurRad="50800" dist="38100" dir="2700000" algn="tl" rotWithShape="0">
              <a:prstClr val="black">
                <a:alpha val="40000"/>
              </a:prstClr>
            </a:outerShdw>
          </a:effectLst>
        </p:spPr>
      </p:pic>
      <p:sp>
        <p:nvSpPr>
          <p:cNvPr id="4" name="Flowchart: Connector 3">
            <a:extLst>
              <a:ext uri="{FF2B5EF4-FFF2-40B4-BE49-F238E27FC236}">
                <a16:creationId xmlns:a16="http://schemas.microsoft.com/office/drawing/2014/main" id="{7641682C-38B7-F28D-816A-5C017B51FA4B}"/>
              </a:ext>
            </a:extLst>
          </p:cNvPr>
          <p:cNvSpPr/>
          <p:nvPr/>
        </p:nvSpPr>
        <p:spPr>
          <a:xfrm>
            <a:off x="8364659" y="5372568"/>
            <a:ext cx="2977585" cy="472222"/>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 program&#10;&#10;Description automatically generated">
            <a:extLst>
              <a:ext uri="{FF2B5EF4-FFF2-40B4-BE49-F238E27FC236}">
                <a16:creationId xmlns:a16="http://schemas.microsoft.com/office/drawing/2014/main" id="{1AA72226-D1BC-A1F0-0E3F-0709C91AFB72}"/>
              </a:ext>
            </a:extLst>
          </p:cNvPr>
          <p:cNvPicPr>
            <a:picLocks noChangeAspect="1"/>
          </p:cNvPicPr>
          <p:nvPr/>
        </p:nvPicPr>
        <p:blipFill>
          <a:blip r:embed="rId3"/>
          <a:stretch>
            <a:fillRect/>
          </a:stretch>
        </p:blipFill>
        <p:spPr>
          <a:xfrm>
            <a:off x="6892202" y="1893888"/>
            <a:ext cx="4937721" cy="2178406"/>
          </a:xfrm>
          <a:prstGeom prst="rect">
            <a:avLst/>
          </a:prstGeom>
        </p:spPr>
      </p:pic>
      <p:sp>
        <p:nvSpPr>
          <p:cNvPr id="7" name="Flowchart: Connector 6">
            <a:extLst>
              <a:ext uri="{FF2B5EF4-FFF2-40B4-BE49-F238E27FC236}">
                <a16:creationId xmlns:a16="http://schemas.microsoft.com/office/drawing/2014/main" id="{6AB9C8D1-1A8E-2707-67AD-F8E2BFC2A9D9}"/>
              </a:ext>
            </a:extLst>
          </p:cNvPr>
          <p:cNvSpPr/>
          <p:nvPr/>
        </p:nvSpPr>
        <p:spPr>
          <a:xfrm>
            <a:off x="9354066" y="2536268"/>
            <a:ext cx="2346662" cy="449244"/>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109;p81">
            <a:extLst>
              <a:ext uri="{FF2B5EF4-FFF2-40B4-BE49-F238E27FC236}">
                <a16:creationId xmlns:a16="http://schemas.microsoft.com/office/drawing/2014/main" id="{621185C1-B856-D348-1392-C576670F6C1E}"/>
              </a:ext>
            </a:extLst>
          </p:cNvPr>
          <p:cNvSpPr/>
          <p:nvPr/>
        </p:nvSpPr>
        <p:spPr>
          <a:xfrm rot="5400000">
            <a:off x="11050305" y="1310417"/>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1930701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890F3-E7AF-2460-F5DA-E582F19FDB8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1BF553C-FBC3-A0DA-5C7A-C6BED506C98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42</a:t>
            </a:fld>
            <a:endParaRPr lang="en-US" noProof="0"/>
          </a:p>
        </p:txBody>
      </p:sp>
      <p:sp>
        <p:nvSpPr>
          <p:cNvPr id="10" name="Title 1">
            <a:extLst>
              <a:ext uri="{FF2B5EF4-FFF2-40B4-BE49-F238E27FC236}">
                <a16:creationId xmlns:a16="http://schemas.microsoft.com/office/drawing/2014/main" id="{656753DF-C5BB-81E8-A0FF-5BE59AD25B07}"/>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Before Testing – Proctor Groups</a:t>
            </a:r>
          </a:p>
        </p:txBody>
      </p:sp>
      <p:sp>
        <p:nvSpPr>
          <p:cNvPr id="11" name="Text Placeholder 2">
            <a:extLst>
              <a:ext uri="{FF2B5EF4-FFF2-40B4-BE49-F238E27FC236}">
                <a16:creationId xmlns:a16="http://schemas.microsoft.com/office/drawing/2014/main" id="{BB1A218E-3306-3C44-FAD2-0320672AB352}"/>
              </a:ext>
            </a:extLst>
          </p:cNvPr>
          <p:cNvSpPr txBox="1">
            <a:spLocks/>
          </p:cNvSpPr>
          <p:nvPr/>
        </p:nvSpPr>
        <p:spPr bwMode="gray">
          <a:xfrm>
            <a:off x="548640" y="1769638"/>
            <a:ext cx="843472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600" b="0">
                <a:solidFill>
                  <a:srgbClr val="0D004D"/>
                </a:solidFill>
                <a:latin typeface="+mn-lt"/>
                <a:ea typeface="Open Sans Semibold"/>
                <a:cs typeface="Open Sans Semibold"/>
              </a:rPr>
              <a:t>Test Administrations</a:t>
            </a:r>
          </a:p>
          <a:p>
            <a:pPr marL="457200" indent="-457200">
              <a:buFont typeface="Wingdings" panose="05000000000000000000" pitchFamily="2" charset="2"/>
              <a:buChar char="§"/>
            </a:pPr>
            <a:r>
              <a:rPr lang="en-US" sz="2600" b="0">
                <a:solidFill>
                  <a:srgbClr val="0D004D"/>
                </a:solidFill>
                <a:latin typeface="+mn-lt"/>
                <a:ea typeface="Open Sans Semibold"/>
                <a:cs typeface="Open Sans Semibold"/>
              </a:rPr>
              <a:t>Creating Proctor Groups</a:t>
            </a:r>
          </a:p>
          <a:p>
            <a:pPr marL="914400" lvl="1" indent="-457200">
              <a:buFont typeface="Wingdings" panose="05000000000000000000" pitchFamily="2" charset="2"/>
              <a:buChar char="§"/>
            </a:pPr>
            <a:r>
              <a:rPr lang="en-US" sz="2400" b="0">
                <a:solidFill>
                  <a:srgbClr val="0D004D"/>
                </a:solidFill>
                <a:latin typeface="+mn-lt"/>
                <a:cs typeface="Open Sans Semibold"/>
              </a:rPr>
              <a:t>Adding students</a:t>
            </a:r>
          </a:p>
          <a:p>
            <a:pPr marL="457200" indent="-457200">
              <a:buFont typeface="Wingdings" panose="05000000000000000000" pitchFamily="2" charset="2"/>
              <a:buChar char="§"/>
            </a:pPr>
            <a:r>
              <a:rPr lang="en-US" sz="2600" b="0">
                <a:solidFill>
                  <a:srgbClr val="0D004D"/>
                </a:solidFill>
                <a:latin typeface="+mn-lt"/>
                <a:ea typeface="Open Sans Semibold"/>
                <a:cs typeface="Open Sans Semibold"/>
              </a:rPr>
              <a:t>Printing Student Test Cards</a:t>
            </a:r>
            <a:endParaRPr lang="en-US" sz="2600" b="0">
              <a:solidFill>
                <a:srgbClr val="0D004D"/>
              </a:solidFill>
              <a:latin typeface="+mn-lt"/>
            </a:endParaRPr>
          </a:p>
        </p:txBody>
      </p:sp>
    </p:spTree>
    <p:extLst>
      <p:ext uri="{BB962C8B-B14F-4D97-AF65-F5344CB8AC3E}">
        <p14:creationId xmlns:p14="http://schemas.microsoft.com/office/powerpoint/2010/main" val="42529289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09764-FAAD-7B61-7581-7DCE714BF0B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62C4340-E7A8-BD5C-3BC9-F78E0067148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43</a:t>
            </a:fld>
            <a:endParaRPr lang="en-US" noProof="0"/>
          </a:p>
        </p:txBody>
      </p:sp>
      <p:sp>
        <p:nvSpPr>
          <p:cNvPr id="10" name="Title 1">
            <a:extLst>
              <a:ext uri="{FF2B5EF4-FFF2-40B4-BE49-F238E27FC236}">
                <a16:creationId xmlns:a16="http://schemas.microsoft.com/office/drawing/2014/main" id="{8FD2EA00-1788-D9C8-F298-1A95E751BD7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Administrations in ADAM</a:t>
            </a:r>
          </a:p>
        </p:txBody>
      </p:sp>
      <p:sp>
        <p:nvSpPr>
          <p:cNvPr id="11" name="Text Placeholder 2">
            <a:extLst>
              <a:ext uri="{FF2B5EF4-FFF2-40B4-BE49-F238E27FC236}">
                <a16:creationId xmlns:a16="http://schemas.microsoft.com/office/drawing/2014/main" id="{A34F525F-490C-583B-FCF6-025A2519B159}"/>
              </a:ext>
            </a:extLst>
          </p:cNvPr>
          <p:cNvSpPr txBox="1">
            <a:spLocks/>
          </p:cNvSpPr>
          <p:nvPr/>
        </p:nvSpPr>
        <p:spPr bwMode="gray">
          <a:xfrm>
            <a:off x="548640" y="1769638"/>
            <a:ext cx="6255833"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latin typeface="Plus Jakarta Sans" pitchFamily="2" charset="0"/>
                <a:cs typeface="Plus Jakarta Sans" pitchFamily="2" charset="0"/>
              </a:rPr>
              <a:t>BIE School Admins &amp; School Test Coordinators will be able to view test administrations in ADAM.</a:t>
            </a:r>
          </a:p>
          <a:p>
            <a:endParaRPr lang="en-US" sz="2200" b="0">
              <a:latin typeface="Plus Jakarta Sans" pitchFamily="2" charset="0"/>
              <a:cs typeface="Plus Jakarta Sans" pitchFamily="2" charset="0"/>
            </a:endParaRPr>
          </a:p>
          <a:p>
            <a:r>
              <a:rPr lang="en-US" sz="2200" b="0">
                <a:latin typeface="Plus Jakarta Sans" pitchFamily="2" charset="0"/>
                <a:cs typeface="Plus Jakarta Sans" pitchFamily="2" charset="0"/>
              </a:rPr>
              <a:t>Administrations in ADAM feature three sections:</a:t>
            </a:r>
          </a:p>
          <a:p>
            <a:pPr marL="342900" indent="-342900">
              <a:buFont typeface="+mj-lt"/>
              <a:buAutoNum type="arabicPeriod"/>
            </a:pPr>
            <a:r>
              <a:rPr lang="en-US" sz="2000" b="0">
                <a:latin typeface="Plus Jakarta Sans" pitchFamily="2" charset="0"/>
                <a:cs typeface="Plus Jakarta Sans" pitchFamily="2" charset="0"/>
              </a:rPr>
              <a:t>Students – a list of all eligible students for a particular test.</a:t>
            </a:r>
          </a:p>
          <a:p>
            <a:pPr marL="342900" indent="-342900">
              <a:buFont typeface="+mj-lt"/>
              <a:buAutoNum type="arabicPeriod"/>
            </a:pPr>
            <a:r>
              <a:rPr lang="en-US" sz="2000" b="0">
                <a:latin typeface="Plus Jakarta Sans" pitchFamily="2" charset="0"/>
                <a:cs typeface="Plus Jakarta Sans" pitchFamily="2" charset="0"/>
              </a:rPr>
              <a:t>Proctor Groups – to view or create testing groups.</a:t>
            </a:r>
          </a:p>
          <a:p>
            <a:pPr marL="342900" indent="-342900">
              <a:buFont typeface="+mj-lt"/>
              <a:buAutoNum type="arabicPeriod"/>
            </a:pPr>
            <a:r>
              <a:rPr lang="en-US" sz="2000" b="0">
                <a:latin typeface="Plus Jakarta Sans" pitchFamily="2" charset="0"/>
                <a:cs typeface="Plus Jakarta Sans" pitchFamily="2" charset="0"/>
              </a:rPr>
              <a:t>Sessions – to view student progress.</a:t>
            </a:r>
          </a:p>
        </p:txBody>
      </p:sp>
      <p:pic>
        <p:nvPicPr>
          <p:cNvPr id="2" name="Picture 1">
            <a:extLst>
              <a:ext uri="{FF2B5EF4-FFF2-40B4-BE49-F238E27FC236}">
                <a16:creationId xmlns:a16="http://schemas.microsoft.com/office/drawing/2014/main" id="{EC0D637E-D927-1148-6095-35AC97C4A61E}"/>
              </a:ext>
            </a:extLst>
          </p:cNvPr>
          <p:cNvPicPr>
            <a:picLocks noChangeAspect="1"/>
          </p:cNvPicPr>
          <p:nvPr/>
        </p:nvPicPr>
        <p:blipFill>
          <a:blip r:embed="rId2"/>
          <a:srcRect/>
          <a:stretch/>
        </p:blipFill>
        <p:spPr>
          <a:xfrm>
            <a:off x="6452359" y="2736393"/>
            <a:ext cx="5182747" cy="2211745"/>
          </a:xfrm>
          <a:prstGeom prst="rect">
            <a:avLst/>
          </a:prstGeom>
          <a:ln>
            <a:solidFill>
              <a:schemeClr val="bg2"/>
            </a:solidFill>
          </a:ln>
          <a:effectLst>
            <a:outerShdw blurRad="50800" dist="38100" dir="2700000" algn="tl" rotWithShape="0">
              <a:prstClr val="black">
                <a:alpha val="40000"/>
              </a:prstClr>
            </a:outerShdw>
          </a:effectLst>
        </p:spPr>
      </p:pic>
      <p:sp>
        <p:nvSpPr>
          <p:cNvPr id="9" name="Flowchart: Connector 8">
            <a:extLst>
              <a:ext uri="{FF2B5EF4-FFF2-40B4-BE49-F238E27FC236}">
                <a16:creationId xmlns:a16="http://schemas.microsoft.com/office/drawing/2014/main" id="{8BC048EE-9516-9588-E5C7-33BC06BED20F}"/>
              </a:ext>
            </a:extLst>
          </p:cNvPr>
          <p:cNvSpPr/>
          <p:nvPr/>
        </p:nvSpPr>
        <p:spPr>
          <a:xfrm>
            <a:off x="6444105" y="3420351"/>
            <a:ext cx="1682464" cy="583059"/>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11">
            <a:extLst>
              <a:ext uri="{FF2B5EF4-FFF2-40B4-BE49-F238E27FC236}">
                <a16:creationId xmlns:a16="http://schemas.microsoft.com/office/drawing/2014/main" id="{54C309F3-E728-D1E0-1C9E-712E599B8EA6}"/>
              </a:ext>
            </a:extLst>
          </p:cNvPr>
          <p:cNvSpPr/>
          <p:nvPr/>
        </p:nvSpPr>
        <p:spPr>
          <a:xfrm>
            <a:off x="8126569" y="3433231"/>
            <a:ext cx="1251029" cy="570180"/>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2C3B8D6B-C6C7-F000-5DAF-960BEEAAA09B}"/>
              </a:ext>
            </a:extLst>
          </p:cNvPr>
          <p:cNvSpPr/>
          <p:nvPr/>
        </p:nvSpPr>
        <p:spPr>
          <a:xfrm>
            <a:off x="6454863" y="3955749"/>
            <a:ext cx="724323" cy="329494"/>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9554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428B7-5F55-2D18-5E13-52039DADCC14}"/>
            </a:ext>
          </a:extLst>
        </p:cNvPr>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9EA0E03F-874B-193B-AA62-C6F58327D4E5}"/>
              </a:ext>
            </a:extLst>
          </p:cNvPr>
          <p:cNvPicPr>
            <a:picLocks noChangeAspect="1"/>
          </p:cNvPicPr>
          <p:nvPr/>
        </p:nvPicPr>
        <p:blipFill>
          <a:blip r:embed="rId2"/>
          <a:stretch>
            <a:fillRect/>
          </a:stretch>
        </p:blipFill>
        <p:spPr>
          <a:xfrm>
            <a:off x="7124366" y="1278282"/>
            <a:ext cx="3869303" cy="1810121"/>
          </a:xfrm>
          <a:prstGeom prst="rect">
            <a:avLst/>
          </a:prstGeom>
        </p:spPr>
      </p:pic>
      <p:sp>
        <p:nvSpPr>
          <p:cNvPr id="5" name="Slide Number Placeholder 4">
            <a:extLst>
              <a:ext uri="{FF2B5EF4-FFF2-40B4-BE49-F238E27FC236}">
                <a16:creationId xmlns:a16="http://schemas.microsoft.com/office/drawing/2014/main" id="{37CBC0B1-C0FE-2227-49ED-71C1C32E854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44</a:t>
            </a:fld>
            <a:endParaRPr lang="en-US" noProof="0"/>
          </a:p>
        </p:txBody>
      </p:sp>
      <p:sp>
        <p:nvSpPr>
          <p:cNvPr id="10" name="Title 1">
            <a:extLst>
              <a:ext uri="{FF2B5EF4-FFF2-40B4-BE49-F238E27FC236}">
                <a16:creationId xmlns:a16="http://schemas.microsoft.com/office/drawing/2014/main" id="{E085832E-348B-EF49-CA5A-A971401A5102}"/>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Creating Proctor Groups</a:t>
            </a:r>
          </a:p>
        </p:txBody>
      </p:sp>
      <p:sp>
        <p:nvSpPr>
          <p:cNvPr id="11" name="Text Placeholder 2">
            <a:extLst>
              <a:ext uri="{FF2B5EF4-FFF2-40B4-BE49-F238E27FC236}">
                <a16:creationId xmlns:a16="http://schemas.microsoft.com/office/drawing/2014/main" id="{A8CC5AD4-93F0-33A3-CAD9-50EE025A5EBA}"/>
              </a:ext>
            </a:extLst>
          </p:cNvPr>
          <p:cNvSpPr txBox="1">
            <a:spLocks/>
          </p:cNvSpPr>
          <p:nvPr/>
        </p:nvSpPr>
        <p:spPr bwMode="gray">
          <a:xfrm>
            <a:off x="548640" y="1769638"/>
            <a:ext cx="5251753"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000" b="0">
                <a:latin typeface="+mn-lt"/>
              </a:rPr>
              <a:t>When you first open View Proctor Groups all students will be assigned to an Unassigned proctor group automatically.</a:t>
            </a:r>
          </a:p>
          <a:p>
            <a:r>
              <a:rPr lang="en-US" sz="2000" b="0">
                <a:latin typeface="+mn-lt"/>
              </a:rPr>
              <a:t>To create your proctor group:</a:t>
            </a:r>
          </a:p>
          <a:p>
            <a:pPr marL="342900" indent="-342900">
              <a:buFont typeface="+mj-lt"/>
              <a:buAutoNum type="arabicPeriod"/>
            </a:pPr>
            <a:r>
              <a:rPr lang="en-US" sz="1800" b="0">
                <a:latin typeface="+mn-lt"/>
              </a:rPr>
              <a:t>Select Create Proctor Group.</a:t>
            </a:r>
          </a:p>
          <a:p>
            <a:pPr marL="342900" indent="-342900">
              <a:buFont typeface="+mj-lt"/>
              <a:buAutoNum type="arabicPeriod"/>
            </a:pPr>
            <a:r>
              <a:rPr lang="en-US" sz="1800" b="0">
                <a:latin typeface="+mn-lt"/>
              </a:rPr>
              <a:t>Complete the form for each proctor group you are creating.</a:t>
            </a:r>
          </a:p>
          <a:p>
            <a:pPr marL="342900" indent="-342900">
              <a:buFont typeface="+mj-lt"/>
              <a:buAutoNum type="arabicPeriod"/>
            </a:pPr>
            <a:r>
              <a:rPr lang="en-US" sz="1800" b="0">
                <a:latin typeface="+mn-lt"/>
              </a:rPr>
              <a:t>To assign students, click the + button and then select students to assign to the proctor group.</a:t>
            </a:r>
          </a:p>
          <a:p>
            <a:pPr marL="342900" indent="-342900">
              <a:buFont typeface="+mj-lt"/>
              <a:buAutoNum type="arabicPeriod"/>
            </a:pPr>
            <a:r>
              <a:rPr lang="en-US" sz="1800" b="0">
                <a:latin typeface="+mn-lt"/>
              </a:rPr>
              <a:t>Click Submit to save the new proctor group.</a:t>
            </a:r>
          </a:p>
          <a:p>
            <a:r>
              <a:rPr lang="en-US" sz="2000" b="0">
                <a:latin typeface="+mn-lt"/>
              </a:rPr>
              <a:t>Once your proctor group(s) are created the test coordinator will then provide each proctor with their unique Test Code and Proctor Password.</a:t>
            </a:r>
          </a:p>
        </p:txBody>
      </p:sp>
      <p:sp>
        <p:nvSpPr>
          <p:cNvPr id="3" name="Google Shape;513;p53">
            <a:extLst>
              <a:ext uri="{FF2B5EF4-FFF2-40B4-BE49-F238E27FC236}">
                <a16:creationId xmlns:a16="http://schemas.microsoft.com/office/drawing/2014/main" id="{358AF70B-38A7-662C-37F3-D9F6F1E7FB06}"/>
              </a:ext>
            </a:extLst>
          </p:cNvPr>
          <p:cNvSpPr txBox="1"/>
          <p:nvPr/>
        </p:nvSpPr>
        <p:spPr>
          <a:xfrm>
            <a:off x="6962651" y="3191714"/>
            <a:ext cx="319500" cy="148500"/>
          </a:xfrm>
          <a:prstGeom prst="rect">
            <a:avLst/>
          </a:prstGeom>
          <a:solidFill>
            <a:srgbClr val="FFFFFF"/>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Calibri Light" panose="020F0302020204030204" pitchFamily="34" charset="0"/>
              <a:ea typeface="Calibri"/>
              <a:cs typeface="Calibri Light" panose="020F0302020204030204" pitchFamily="34" charset="0"/>
              <a:sym typeface="Calibri"/>
            </a:endParaRPr>
          </a:p>
        </p:txBody>
      </p:sp>
      <p:pic>
        <p:nvPicPr>
          <p:cNvPr id="6" name="Picture 5">
            <a:extLst>
              <a:ext uri="{FF2B5EF4-FFF2-40B4-BE49-F238E27FC236}">
                <a16:creationId xmlns:a16="http://schemas.microsoft.com/office/drawing/2014/main" id="{9A2D2FE6-A4D6-2B73-EE40-D9C7ED442101}"/>
              </a:ext>
            </a:extLst>
          </p:cNvPr>
          <p:cNvPicPr>
            <a:picLocks noChangeAspect="1"/>
          </p:cNvPicPr>
          <p:nvPr/>
        </p:nvPicPr>
        <p:blipFill>
          <a:blip r:embed="rId3"/>
          <a:srcRect/>
          <a:stretch/>
        </p:blipFill>
        <p:spPr>
          <a:xfrm>
            <a:off x="6067644" y="3089379"/>
            <a:ext cx="5975216" cy="1002378"/>
          </a:xfrm>
          <a:prstGeom prst="rect">
            <a:avLst/>
          </a:prstGeom>
          <a:ln>
            <a:solidFill>
              <a:schemeClr val="bg2"/>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C5EB12F4-73DD-C51F-7CEC-3AE951410B3D}"/>
              </a:ext>
            </a:extLst>
          </p:cNvPr>
          <p:cNvPicPr>
            <a:picLocks noChangeAspect="1"/>
          </p:cNvPicPr>
          <p:nvPr/>
        </p:nvPicPr>
        <p:blipFill>
          <a:blip r:embed="rId4"/>
          <a:srcRect/>
          <a:stretch/>
        </p:blipFill>
        <p:spPr>
          <a:xfrm>
            <a:off x="6311883" y="4152041"/>
            <a:ext cx="4438103" cy="2357889"/>
          </a:xfrm>
          <a:prstGeom prst="rect">
            <a:avLst/>
          </a:prstGeom>
          <a:ln>
            <a:solidFill>
              <a:schemeClr val="bg2"/>
            </a:solidFill>
          </a:ln>
          <a:effectLst>
            <a:outerShdw blurRad="50800" dist="38100" dir="2700000" algn="tl" rotWithShape="0">
              <a:prstClr val="black">
                <a:alpha val="40000"/>
              </a:prstClr>
            </a:outerShdw>
          </a:effectLst>
        </p:spPr>
      </p:pic>
      <p:sp>
        <p:nvSpPr>
          <p:cNvPr id="8" name="Flowchart: Connector 7">
            <a:extLst>
              <a:ext uri="{FF2B5EF4-FFF2-40B4-BE49-F238E27FC236}">
                <a16:creationId xmlns:a16="http://schemas.microsoft.com/office/drawing/2014/main" id="{DB69D92D-ECBB-0E1E-51C0-6942E77D435E}"/>
              </a:ext>
            </a:extLst>
          </p:cNvPr>
          <p:cNvSpPr/>
          <p:nvPr/>
        </p:nvSpPr>
        <p:spPr>
          <a:xfrm>
            <a:off x="8390238" y="1821017"/>
            <a:ext cx="903642" cy="511863"/>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E4B2327C-632F-2B40-83B2-9054D7752291}"/>
              </a:ext>
            </a:extLst>
          </p:cNvPr>
          <p:cNvSpPr/>
          <p:nvPr/>
        </p:nvSpPr>
        <p:spPr>
          <a:xfrm>
            <a:off x="7871482" y="3210768"/>
            <a:ext cx="1092963" cy="316444"/>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109;p81">
            <a:extLst>
              <a:ext uri="{FF2B5EF4-FFF2-40B4-BE49-F238E27FC236}">
                <a16:creationId xmlns:a16="http://schemas.microsoft.com/office/drawing/2014/main" id="{004DDB8E-0E51-2442-1CD3-9CDD6204B76A}"/>
              </a:ext>
            </a:extLst>
          </p:cNvPr>
          <p:cNvSpPr/>
          <p:nvPr/>
        </p:nvSpPr>
        <p:spPr>
          <a:xfrm rot="5400000">
            <a:off x="10256474" y="3095383"/>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 name="Flowchart: Connector 15">
            <a:extLst>
              <a:ext uri="{FF2B5EF4-FFF2-40B4-BE49-F238E27FC236}">
                <a16:creationId xmlns:a16="http://schemas.microsoft.com/office/drawing/2014/main" id="{69B47206-EE14-6875-D76C-14BAE820B604}"/>
              </a:ext>
            </a:extLst>
          </p:cNvPr>
          <p:cNvSpPr/>
          <p:nvPr/>
        </p:nvSpPr>
        <p:spPr>
          <a:xfrm>
            <a:off x="10280346" y="6275677"/>
            <a:ext cx="579166" cy="267050"/>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Google Shape;1109;p81">
            <a:extLst>
              <a:ext uri="{FF2B5EF4-FFF2-40B4-BE49-F238E27FC236}">
                <a16:creationId xmlns:a16="http://schemas.microsoft.com/office/drawing/2014/main" id="{828889AB-FD86-5497-5EB7-CBBBF4BE9FEE}"/>
              </a:ext>
            </a:extLst>
          </p:cNvPr>
          <p:cNvSpPr/>
          <p:nvPr/>
        </p:nvSpPr>
        <p:spPr>
          <a:xfrm rot="5400000">
            <a:off x="9167397" y="4100672"/>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596653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18F54-388E-3D46-FB74-F35C2A7009A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9822FCE-EA7B-7E0F-ABEA-2ABE7AE2D6B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45</a:t>
            </a:fld>
            <a:endParaRPr lang="en-US" noProof="0"/>
          </a:p>
        </p:txBody>
      </p:sp>
      <p:sp>
        <p:nvSpPr>
          <p:cNvPr id="10" name="Title 1">
            <a:extLst>
              <a:ext uri="{FF2B5EF4-FFF2-40B4-BE49-F238E27FC236}">
                <a16:creationId xmlns:a16="http://schemas.microsoft.com/office/drawing/2014/main" id="{05133269-377F-312C-0B5C-E62217A48FB9}"/>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Adding Students to Existing Proctor Groups</a:t>
            </a:r>
          </a:p>
        </p:txBody>
      </p:sp>
      <p:sp>
        <p:nvSpPr>
          <p:cNvPr id="11" name="Text Placeholder 2">
            <a:extLst>
              <a:ext uri="{FF2B5EF4-FFF2-40B4-BE49-F238E27FC236}">
                <a16:creationId xmlns:a16="http://schemas.microsoft.com/office/drawing/2014/main" id="{673E5EC0-E91B-F7F1-0468-AA86D3081762}"/>
              </a:ext>
            </a:extLst>
          </p:cNvPr>
          <p:cNvSpPr txBox="1">
            <a:spLocks/>
          </p:cNvSpPr>
          <p:nvPr/>
        </p:nvSpPr>
        <p:spPr bwMode="gray">
          <a:xfrm>
            <a:off x="54864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mj-lt"/>
              <a:buAutoNum type="arabicPeriod"/>
            </a:pPr>
            <a:r>
              <a:rPr lang="en-US" sz="2200" b="0">
                <a:latin typeface="+mn-lt"/>
              </a:rPr>
              <a:t>Go to Test Management &gt; Administrations.</a:t>
            </a:r>
          </a:p>
          <a:p>
            <a:pPr marL="342900" indent="-342900">
              <a:buFont typeface="+mj-lt"/>
              <a:buAutoNum type="arabicPeriod"/>
            </a:pPr>
            <a:r>
              <a:rPr lang="en-US" sz="2200" b="0">
                <a:latin typeface="+mn-lt"/>
              </a:rPr>
              <a:t>In the appropriate administration card, select View under Proctor Groups.</a:t>
            </a:r>
          </a:p>
          <a:p>
            <a:pPr marL="342900" indent="-342900">
              <a:buFont typeface="+mj-lt"/>
              <a:buAutoNum type="arabicPeriod"/>
            </a:pPr>
            <a:r>
              <a:rPr lang="en-US" sz="2200" b="0">
                <a:latin typeface="+mn-lt"/>
              </a:rPr>
              <a:t>Select Students under Actions.</a:t>
            </a:r>
          </a:p>
          <a:p>
            <a:pPr marL="342900" indent="-342900">
              <a:buFont typeface="+mj-lt"/>
              <a:buAutoNum type="arabicPeriod"/>
            </a:pPr>
            <a:r>
              <a:rPr lang="en-US" sz="2200" b="0">
                <a:latin typeface="+mn-lt"/>
              </a:rPr>
              <a:t>Select Edit Proctor Group.</a:t>
            </a:r>
          </a:p>
          <a:p>
            <a:pPr marL="342900" indent="-342900">
              <a:buFont typeface="+mj-lt"/>
              <a:buAutoNum type="arabicPeriod"/>
            </a:pPr>
            <a:r>
              <a:rPr lang="en-US" sz="2200" b="0">
                <a:latin typeface="+mn-lt"/>
              </a:rPr>
              <a:t>Select the + icon to assign additional students.</a:t>
            </a:r>
          </a:p>
          <a:p>
            <a:pPr marL="342900" indent="-342900">
              <a:buFont typeface="+mj-lt"/>
              <a:buAutoNum type="arabicPeriod"/>
            </a:pPr>
            <a:endParaRPr lang="en-US" sz="2000" b="0">
              <a:latin typeface="+mn-lt"/>
            </a:endParaRPr>
          </a:p>
          <a:p>
            <a:r>
              <a:rPr lang="en-US" sz="1800">
                <a:latin typeface="+mn-lt"/>
              </a:rPr>
              <a:t>NOTE: </a:t>
            </a:r>
            <a:r>
              <a:rPr lang="en-US" sz="1800" b="0">
                <a:latin typeface="+mn-lt"/>
              </a:rPr>
              <a:t>Students can also be removed from a proctor group if they have not logged into TestNav.</a:t>
            </a:r>
          </a:p>
        </p:txBody>
      </p:sp>
      <p:sp>
        <p:nvSpPr>
          <p:cNvPr id="2" name="Google Shape;566;p57">
            <a:extLst>
              <a:ext uri="{FF2B5EF4-FFF2-40B4-BE49-F238E27FC236}">
                <a16:creationId xmlns:a16="http://schemas.microsoft.com/office/drawing/2014/main" id="{61AEF476-E1E6-4DCA-08CA-42D9066B63BA}"/>
              </a:ext>
            </a:extLst>
          </p:cNvPr>
          <p:cNvSpPr txBox="1"/>
          <p:nvPr/>
        </p:nvSpPr>
        <p:spPr>
          <a:xfrm>
            <a:off x="8528444" y="3781934"/>
            <a:ext cx="247346" cy="111718"/>
          </a:xfrm>
          <a:prstGeom prst="rect">
            <a:avLst/>
          </a:prstGeom>
          <a:solidFill>
            <a:srgbClr val="FFFFFF"/>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Calibri Light" panose="020F0302020204030204" pitchFamily="34" charset="0"/>
              <a:ea typeface="Calibri"/>
              <a:cs typeface="Calibri Light" panose="020F0302020204030204" pitchFamily="34" charset="0"/>
              <a:sym typeface="Calibri"/>
            </a:endParaRPr>
          </a:p>
        </p:txBody>
      </p:sp>
      <p:pic>
        <p:nvPicPr>
          <p:cNvPr id="9" name="Picture 8" descr="A screenshot of a computer&#10;&#10;Description automatically generated">
            <a:extLst>
              <a:ext uri="{FF2B5EF4-FFF2-40B4-BE49-F238E27FC236}">
                <a16:creationId xmlns:a16="http://schemas.microsoft.com/office/drawing/2014/main" id="{067F09EB-8D3E-7691-42A0-40B00AA6858B}"/>
              </a:ext>
            </a:extLst>
          </p:cNvPr>
          <p:cNvPicPr>
            <a:picLocks noChangeAspect="1"/>
          </p:cNvPicPr>
          <p:nvPr/>
        </p:nvPicPr>
        <p:blipFill>
          <a:blip r:embed="rId2"/>
          <a:stretch>
            <a:fillRect/>
          </a:stretch>
        </p:blipFill>
        <p:spPr>
          <a:xfrm>
            <a:off x="6124358" y="2184595"/>
            <a:ext cx="5670416" cy="1066629"/>
          </a:xfrm>
          <a:prstGeom prst="rect">
            <a:avLst/>
          </a:prstGeom>
          <a:ln>
            <a:solidFill>
              <a:schemeClr val="bg2"/>
            </a:solidFill>
          </a:ln>
          <a:effectLst>
            <a:outerShdw blurRad="50800" dist="38100" dir="2700000" algn="tl" rotWithShape="0">
              <a:prstClr val="black">
                <a:alpha val="40000"/>
              </a:prstClr>
            </a:outerShdw>
          </a:effectLst>
        </p:spPr>
      </p:pic>
      <p:pic>
        <p:nvPicPr>
          <p:cNvPr id="12" name="Picture 11" descr="A screenshot of a computer&#10;&#10;Description automatically generated">
            <a:extLst>
              <a:ext uri="{FF2B5EF4-FFF2-40B4-BE49-F238E27FC236}">
                <a16:creationId xmlns:a16="http://schemas.microsoft.com/office/drawing/2014/main" id="{F08B3C13-16D6-C384-961C-BE8520E4F31D}"/>
              </a:ext>
            </a:extLst>
          </p:cNvPr>
          <p:cNvPicPr>
            <a:picLocks noChangeAspect="1"/>
          </p:cNvPicPr>
          <p:nvPr/>
        </p:nvPicPr>
        <p:blipFill>
          <a:blip r:embed="rId3"/>
          <a:stretch>
            <a:fillRect/>
          </a:stretch>
        </p:blipFill>
        <p:spPr>
          <a:xfrm>
            <a:off x="6124358" y="3561796"/>
            <a:ext cx="5670416" cy="929506"/>
          </a:xfrm>
          <a:prstGeom prst="rect">
            <a:avLst/>
          </a:prstGeom>
          <a:ln>
            <a:solidFill>
              <a:schemeClr val="bg2"/>
            </a:solidFill>
          </a:ln>
          <a:effectLst>
            <a:outerShdw blurRad="50800" dist="38100" dir="2700000" algn="tl" rotWithShape="0">
              <a:prstClr val="black">
                <a:alpha val="40000"/>
              </a:prstClr>
            </a:outerShdw>
          </a:effectLst>
        </p:spPr>
      </p:pic>
      <p:pic>
        <p:nvPicPr>
          <p:cNvPr id="13" name="Picture 12" descr="A screenshot of a computer&#10;&#10;Description automatically generated">
            <a:extLst>
              <a:ext uri="{FF2B5EF4-FFF2-40B4-BE49-F238E27FC236}">
                <a16:creationId xmlns:a16="http://schemas.microsoft.com/office/drawing/2014/main" id="{54CFA8CC-B141-F889-F0F4-2C009FD37FA4}"/>
              </a:ext>
            </a:extLst>
          </p:cNvPr>
          <p:cNvPicPr>
            <a:picLocks noChangeAspect="1"/>
          </p:cNvPicPr>
          <p:nvPr/>
        </p:nvPicPr>
        <p:blipFill>
          <a:blip r:embed="rId4"/>
          <a:stretch>
            <a:fillRect/>
          </a:stretch>
        </p:blipFill>
        <p:spPr>
          <a:xfrm>
            <a:off x="7073519" y="4801874"/>
            <a:ext cx="3772094" cy="1282766"/>
          </a:xfrm>
          <a:prstGeom prst="rect">
            <a:avLst/>
          </a:prstGeom>
          <a:ln>
            <a:solidFill>
              <a:schemeClr val="bg2"/>
            </a:solidFill>
          </a:ln>
          <a:effectLst>
            <a:outerShdw blurRad="50800" dist="38100" dir="2700000" algn="tl" rotWithShape="0">
              <a:prstClr val="black">
                <a:alpha val="40000"/>
              </a:prstClr>
            </a:outerShdw>
          </a:effectLst>
        </p:spPr>
      </p:pic>
      <p:sp>
        <p:nvSpPr>
          <p:cNvPr id="18" name="Flowchart: Connector 17">
            <a:extLst>
              <a:ext uri="{FF2B5EF4-FFF2-40B4-BE49-F238E27FC236}">
                <a16:creationId xmlns:a16="http://schemas.microsoft.com/office/drawing/2014/main" id="{E5E2090A-3A6F-EC1C-C973-7F9658DDD8CF}"/>
              </a:ext>
            </a:extLst>
          </p:cNvPr>
          <p:cNvSpPr/>
          <p:nvPr/>
        </p:nvSpPr>
        <p:spPr>
          <a:xfrm>
            <a:off x="11008271" y="2984174"/>
            <a:ext cx="579166" cy="267050"/>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a:extLst>
              <a:ext uri="{FF2B5EF4-FFF2-40B4-BE49-F238E27FC236}">
                <a16:creationId xmlns:a16="http://schemas.microsoft.com/office/drawing/2014/main" id="{7F6D9823-CA36-BE6C-A231-BEFD4E1C30BC}"/>
              </a:ext>
            </a:extLst>
          </p:cNvPr>
          <p:cNvSpPr/>
          <p:nvPr/>
        </p:nvSpPr>
        <p:spPr>
          <a:xfrm>
            <a:off x="9049648" y="3721810"/>
            <a:ext cx="805552" cy="292731"/>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Connector 19">
            <a:extLst>
              <a:ext uri="{FF2B5EF4-FFF2-40B4-BE49-F238E27FC236}">
                <a16:creationId xmlns:a16="http://schemas.microsoft.com/office/drawing/2014/main" id="{99D225CB-5E57-FCDC-4C53-61DBFDC819CD}"/>
              </a:ext>
            </a:extLst>
          </p:cNvPr>
          <p:cNvSpPr/>
          <p:nvPr/>
        </p:nvSpPr>
        <p:spPr>
          <a:xfrm>
            <a:off x="10303137" y="4834851"/>
            <a:ext cx="579166" cy="267050"/>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Google Shape;1109;p81">
            <a:extLst>
              <a:ext uri="{FF2B5EF4-FFF2-40B4-BE49-F238E27FC236}">
                <a16:creationId xmlns:a16="http://schemas.microsoft.com/office/drawing/2014/main" id="{02E99721-276F-9A25-BB9D-02C0AF7F5DE3}"/>
              </a:ext>
            </a:extLst>
          </p:cNvPr>
          <p:cNvSpPr/>
          <p:nvPr/>
        </p:nvSpPr>
        <p:spPr>
          <a:xfrm rot="5400000">
            <a:off x="8034932" y="3176688"/>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 name="Google Shape;1109;p81">
            <a:extLst>
              <a:ext uri="{FF2B5EF4-FFF2-40B4-BE49-F238E27FC236}">
                <a16:creationId xmlns:a16="http://schemas.microsoft.com/office/drawing/2014/main" id="{B5143B38-F14E-879A-EB13-AD709010DB57}"/>
              </a:ext>
            </a:extLst>
          </p:cNvPr>
          <p:cNvSpPr/>
          <p:nvPr/>
        </p:nvSpPr>
        <p:spPr>
          <a:xfrm rot="5400000">
            <a:off x="8466054" y="4423408"/>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7313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DA6A4-7E65-8FE9-F3C4-3EEABCD677B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AE37DC3-CCBC-6B39-E98A-CE72CE46D32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46</a:t>
            </a:fld>
            <a:endParaRPr lang="en-US" noProof="0"/>
          </a:p>
        </p:txBody>
      </p:sp>
      <p:sp>
        <p:nvSpPr>
          <p:cNvPr id="10" name="Title 1">
            <a:extLst>
              <a:ext uri="{FF2B5EF4-FFF2-40B4-BE49-F238E27FC236}">
                <a16:creationId xmlns:a16="http://schemas.microsoft.com/office/drawing/2014/main" id="{B6101EAE-3CE2-121A-1E1D-EC38952CE717}"/>
              </a:ext>
            </a:extLst>
          </p:cNvPr>
          <p:cNvSpPr txBox="1">
            <a:spLocks/>
          </p:cNvSpPr>
          <p:nvPr/>
        </p:nvSpPr>
        <p:spPr bwMode="gray">
          <a:xfrm>
            <a:off x="548636" y="0"/>
            <a:ext cx="10584801"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Student Registration</a:t>
            </a:r>
          </a:p>
        </p:txBody>
      </p:sp>
      <p:sp>
        <p:nvSpPr>
          <p:cNvPr id="11" name="Text Placeholder 2">
            <a:extLst>
              <a:ext uri="{FF2B5EF4-FFF2-40B4-BE49-F238E27FC236}">
                <a16:creationId xmlns:a16="http://schemas.microsoft.com/office/drawing/2014/main" id="{720E4239-9A8A-4B0F-24CA-3D2EE2F24D8E}"/>
              </a:ext>
            </a:extLst>
          </p:cNvPr>
          <p:cNvSpPr txBox="1">
            <a:spLocks/>
          </p:cNvSpPr>
          <p:nvPr/>
        </p:nvSpPr>
        <p:spPr bwMode="gray">
          <a:xfrm>
            <a:off x="548639" y="1433384"/>
            <a:ext cx="8978420" cy="2783929"/>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114300">
              <a:lnSpc>
                <a:spcPct val="100000"/>
              </a:lnSpc>
              <a:spcBef>
                <a:spcPts val="0"/>
              </a:spcBef>
              <a:spcAft>
                <a:spcPts val="0"/>
              </a:spcAft>
              <a:buSzPts val="1800"/>
            </a:pPr>
            <a:r>
              <a:rPr lang="en-US" sz="2400" b="0">
                <a:latin typeface="Plus Jakarta Sans" pitchFamily="2" charset="0"/>
                <a:cs typeface="Plus Jakarta Sans" pitchFamily="2" charset="0"/>
              </a:rPr>
              <a:t>Go to Test Management &gt; Administrations.</a:t>
            </a:r>
          </a:p>
          <a:p>
            <a:pPr marL="114300">
              <a:lnSpc>
                <a:spcPct val="100000"/>
              </a:lnSpc>
              <a:spcBef>
                <a:spcPts val="0"/>
              </a:spcBef>
              <a:spcAft>
                <a:spcPts val="0"/>
              </a:spcAft>
              <a:buSzPts val="1800"/>
            </a:pPr>
            <a:endParaRPr lang="en-US" sz="2400" b="0">
              <a:latin typeface="Plus Jakarta Sans" pitchFamily="2" charset="0"/>
              <a:cs typeface="Plus Jakarta Sans" pitchFamily="2" charset="0"/>
            </a:endParaRPr>
          </a:p>
          <a:p>
            <a:pPr marL="114300">
              <a:lnSpc>
                <a:spcPct val="100000"/>
              </a:lnSpc>
              <a:spcBef>
                <a:spcPts val="0"/>
              </a:spcBef>
              <a:spcAft>
                <a:spcPts val="0"/>
              </a:spcAft>
              <a:buSzPts val="1800"/>
            </a:pPr>
            <a:r>
              <a:rPr lang="en-US" sz="2400" b="0">
                <a:latin typeface="Plus Jakarta Sans" pitchFamily="2" charset="0"/>
                <a:cs typeface="Plus Jakarta Sans" pitchFamily="2" charset="0"/>
              </a:rPr>
              <a:t>On each Administration card it will show the total registered student count for that test.</a:t>
            </a:r>
          </a:p>
        </p:txBody>
      </p:sp>
      <p:pic>
        <p:nvPicPr>
          <p:cNvPr id="2" name="Picture 1">
            <a:extLst>
              <a:ext uri="{FF2B5EF4-FFF2-40B4-BE49-F238E27FC236}">
                <a16:creationId xmlns:a16="http://schemas.microsoft.com/office/drawing/2014/main" id="{BFFD96A4-2C0B-BFFD-F501-5BF32308D245}"/>
              </a:ext>
            </a:extLst>
          </p:cNvPr>
          <p:cNvPicPr>
            <a:picLocks noChangeAspect="1"/>
          </p:cNvPicPr>
          <p:nvPr/>
        </p:nvPicPr>
        <p:blipFill>
          <a:blip r:embed="rId2"/>
          <a:srcRect/>
          <a:stretch/>
        </p:blipFill>
        <p:spPr>
          <a:xfrm>
            <a:off x="2983144" y="3429000"/>
            <a:ext cx="6225710" cy="2656831"/>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90D801AE-901B-C7DB-CEA1-9968C254D81E}"/>
              </a:ext>
            </a:extLst>
          </p:cNvPr>
          <p:cNvSpPr/>
          <p:nvPr/>
        </p:nvSpPr>
        <p:spPr>
          <a:xfrm>
            <a:off x="2978328" y="4316570"/>
            <a:ext cx="1668974" cy="638849"/>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37508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CF9A2-7D35-DE44-2BFF-A01EE0CC4E9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E4D2926-9D28-E53F-9D48-571A89F2C90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47</a:t>
            </a:fld>
            <a:endParaRPr lang="en-US" noProof="0"/>
          </a:p>
        </p:txBody>
      </p:sp>
      <p:sp>
        <p:nvSpPr>
          <p:cNvPr id="10" name="Title 1">
            <a:extLst>
              <a:ext uri="{FF2B5EF4-FFF2-40B4-BE49-F238E27FC236}">
                <a16:creationId xmlns:a16="http://schemas.microsoft.com/office/drawing/2014/main" id="{644E4817-AAD5-42A3-84AD-A5316F33C807}"/>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Printing Test Cards</a:t>
            </a:r>
          </a:p>
        </p:txBody>
      </p:sp>
      <p:sp>
        <p:nvSpPr>
          <p:cNvPr id="11" name="Text Placeholder 2">
            <a:extLst>
              <a:ext uri="{FF2B5EF4-FFF2-40B4-BE49-F238E27FC236}">
                <a16:creationId xmlns:a16="http://schemas.microsoft.com/office/drawing/2014/main" id="{99529385-5C61-350A-C348-CB2CC46FA087}"/>
              </a:ext>
            </a:extLst>
          </p:cNvPr>
          <p:cNvSpPr txBox="1">
            <a:spLocks/>
          </p:cNvSpPr>
          <p:nvPr/>
        </p:nvSpPr>
        <p:spPr bwMode="gray">
          <a:xfrm>
            <a:off x="548640" y="1769638"/>
            <a:ext cx="5765664"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a:pPr>
            <a:r>
              <a:rPr lang="en-US" sz="1800" b="0">
                <a:latin typeface="+mn-lt"/>
              </a:rPr>
              <a:t>Locate the administration card, select Students,  then select Print Cards.</a:t>
            </a:r>
          </a:p>
          <a:p>
            <a:pPr marL="457200" indent="-457200">
              <a:buFont typeface="+mj-lt"/>
              <a:buAutoNum type="arabicPeriod"/>
            </a:pPr>
            <a:r>
              <a:rPr lang="en-US" sz="1800" b="0">
                <a:latin typeface="+mn-lt"/>
              </a:rPr>
              <a:t>You can select various formatting options</a:t>
            </a:r>
            <a:r>
              <a:rPr lang="en-US" sz="2000" b="0">
                <a:latin typeface="+mn-lt"/>
              </a:rPr>
              <a:t>:</a:t>
            </a:r>
          </a:p>
          <a:p>
            <a:pPr marL="800100" lvl="2" indent="-342900">
              <a:spcBef>
                <a:spcPts val="1000"/>
              </a:spcBef>
              <a:buFont typeface="+mj-lt"/>
              <a:buAutoNum type="alphaLcPeriod"/>
            </a:pPr>
            <a:r>
              <a:rPr lang="en-US" sz="1600">
                <a:solidFill>
                  <a:schemeClr val="tx2"/>
                </a:solidFill>
                <a:latin typeface="+mn-lt"/>
                <a:ea typeface="Open Sans Semibold" panose="020B0606030504020204" pitchFamily="34" charset="0"/>
              </a:rPr>
              <a:t>Layout - Select 2 by 4, 3 by 6, or 1 per page.</a:t>
            </a:r>
          </a:p>
          <a:p>
            <a:pPr marL="800100" lvl="2" indent="-342900">
              <a:spcBef>
                <a:spcPts val="1000"/>
              </a:spcBef>
              <a:buFont typeface="+mj-lt"/>
              <a:buAutoNum type="alphaLcPeriod"/>
            </a:pPr>
            <a:r>
              <a:rPr lang="en-US" sz="1600">
                <a:solidFill>
                  <a:schemeClr val="tx2"/>
                </a:solidFill>
                <a:latin typeface="+mn-lt"/>
                <a:ea typeface="Open Sans Semibold" panose="020B0606030504020204" pitchFamily="34" charset="0"/>
              </a:rPr>
              <a:t>Toggle title pages for each proctor group - Select whether to include title pages for each proctor group. This prints a roster for the proctor.</a:t>
            </a:r>
          </a:p>
          <a:p>
            <a:pPr marL="800100" lvl="2" indent="-342900">
              <a:spcBef>
                <a:spcPts val="1000"/>
              </a:spcBef>
              <a:buFont typeface="+mj-lt"/>
              <a:buAutoNum type="alphaLcPeriod"/>
            </a:pPr>
            <a:r>
              <a:rPr lang="en-US" sz="1600">
                <a:solidFill>
                  <a:schemeClr val="tx2"/>
                </a:solidFill>
                <a:latin typeface="+mn-lt"/>
                <a:ea typeface="Open Sans Semibold" panose="020B0606030504020204" pitchFamily="34" charset="0"/>
              </a:rPr>
              <a:t>Toggle borders - Select whether to include dashed borders (guides for cutting the cards). </a:t>
            </a:r>
          </a:p>
          <a:p>
            <a:pPr marL="800100" lvl="2" indent="-342900">
              <a:spcBef>
                <a:spcPts val="1000"/>
              </a:spcBef>
              <a:buFont typeface="+mj-lt"/>
              <a:buAutoNum type="alphaLcPeriod"/>
            </a:pPr>
            <a:r>
              <a:rPr lang="en-US" sz="1600">
                <a:solidFill>
                  <a:schemeClr val="tx2"/>
                </a:solidFill>
                <a:latin typeface="+mn-lt"/>
                <a:ea typeface="Open Sans Semibold" panose="020B0606030504020204" pitchFamily="34" charset="0"/>
              </a:rPr>
              <a:t>Grouping - Sequential or Stacked. Select the information icon to see formatting conventions for each option.</a:t>
            </a:r>
          </a:p>
          <a:p>
            <a:pPr marL="800100" lvl="2" indent="-342900">
              <a:spcBef>
                <a:spcPts val="1000"/>
              </a:spcBef>
              <a:buFont typeface="+mj-lt"/>
              <a:buAutoNum type="alphaLcPeriod"/>
            </a:pPr>
            <a:r>
              <a:rPr lang="en-US" sz="1600">
                <a:solidFill>
                  <a:schemeClr val="tx2"/>
                </a:solidFill>
                <a:latin typeface="+mn-lt"/>
                <a:ea typeface="Open Sans Semibold" panose="020B0606030504020204" pitchFamily="34" charset="0"/>
              </a:rPr>
              <a:t>Choose Proctor Groups - Select the proctor groups you want to print.</a:t>
            </a:r>
          </a:p>
          <a:p>
            <a:pPr marL="457200" indent="-457200">
              <a:buFont typeface="+mj-lt"/>
              <a:buAutoNum type="arabicPeriod"/>
            </a:pPr>
            <a:r>
              <a:rPr lang="en-US" sz="1800" b="0">
                <a:latin typeface="+mn-lt"/>
              </a:rPr>
              <a:t>Select the Print button.</a:t>
            </a:r>
          </a:p>
        </p:txBody>
      </p:sp>
      <p:pic>
        <p:nvPicPr>
          <p:cNvPr id="3" name="Picture 2">
            <a:extLst>
              <a:ext uri="{FF2B5EF4-FFF2-40B4-BE49-F238E27FC236}">
                <a16:creationId xmlns:a16="http://schemas.microsoft.com/office/drawing/2014/main" id="{3F2B0AE6-EF28-B279-523E-FA958D0D0EF5}"/>
              </a:ext>
            </a:extLst>
          </p:cNvPr>
          <p:cNvPicPr>
            <a:picLocks noChangeAspect="1"/>
          </p:cNvPicPr>
          <p:nvPr/>
        </p:nvPicPr>
        <p:blipFill>
          <a:blip r:embed="rId2"/>
          <a:srcRect/>
          <a:stretch/>
        </p:blipFill>
        <p:spPr>
          <a:xfrm>
            <a:off x="6901725" y="1593066"/>
            <a:ext cx="4590175" cy="1954806"/>
          </a:xfrm>
          <a:prstGeom prst="rect">
            <a:avLst/>
          </a:prstGeom>
          <a:ln>
            <a:solidFill>
              <a:srgbClr val="DEE1E1"/>
            </a:solidFill>
          </a:ln>
          <a:effectLst>
            <a:outerShdw blurRad="50800" dist="38100" dir="2700000" algn="tl" rotWithShape="0">
              <a:prstClr val="black">
                <a:alpha val="40000"/>
              </a:prstClr>
            </a:outerShdw>
          </a:effectLst>
        </p:spPr>
      </p:pic>
      <p:pic>
        <p:nvPicPr>
          <p:cNvPr id="4" name="Picture 3" descr="A screenshot of a computer&#10;&#10;Description automatically generated">
            <a:extLst>
              <a:ext uri="{FF2B5EF4-FFF2-40B4-BE49-F238E27FC236}">
                <a16:creationId xmlns:a16="http://schemas.microsoft.com/office/drawing/2014/main" id="{50BFC8B9-278A-428A-7CE6-D2E937CF7092}"/>
              </a:ext>
            </a:extLst>
          </p:cNvPr>
          <p:cNvPicPr>
            <a:picLocks noChangeAspect="1"/>
          </p:cNvPicPr>
          <p:nvPr/>
        </p:nvPicPr>
        <p:blipFill>
          <a:blip r:embed="rId3"/>
          <a:stretch>
            <a:fillRect/>
          </a:stretch>
        </p:blipFill>
        <p:spPr>
          <a:xfrm>
            <a:off x="6531145" y="3717211"/>
            <a:ext cx="5331341" cy="2084555"/>
          </a:xfrm>
          <a:prstGeom prst="rect">
            <a:avLst/>
          </a:prstGeom>
          <a:ln>
            <a:solidFill>
              <a:srgbClr val="DEE1E1"/>
            </a:solidFill>
          </a:ln>
          <a:effectLst>
            <a:outerShdw blurRad="50800" dist="38100" dir="2700000" algn="tl" rotWithShape="0">
              <a:prstClr val="black">
                <a:alpha val="40000"/>
              </a:prstClr>
            </a:outerShdw>
          </a:effectLst>
        </p:spPr>
      </p:pic>
      <p:sp>
        <p:nvSpPr>
          <p:cNvPr id="6" name="Flowchart: Connector 5">
            <a:extLst>
              <a:ext uri="{FF2B5EF4-FFF2-40B4-BE49-F238E27FC236}">
                <a16:creationId xmlns:a16="http://schemas.microsoft.com/office/drawing/2014/main" id="{48F70B4A-63AB-2546-6012-A026CF6B4EBF}"/>
              </a:ext>
            </a:extLst>
          </p:cNvPr>
          <p:cNvSpPr/>
          <p:nvPr/>
        </p:nvSpPr>
        <p:spPr>
          <a:xfrm>
            <a:off x="8015264" y="3152476"/>
            <a:ext cx="785110" cy="320044"/>
          </a:xfrm>
          <a:prstGeom prst="flowChartConnector">
            <a:avLst/>
          </a:prstGeom>
          <a:noFill/>
          <a:ln w="38100" cap="flat" cmpd="sng" algn="ctr">
            <a:solidFill>
              <a:schemeClr val="tx2">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D004D"/>
              </a:solidFill>
              <a:effectLst/>
              <a:uLnTx/>
              <a:uFillTx/>
              <a:latin typeface="Calibri" panose="020F0502020204030204"/>
              <a:ea typeface="+mn-ea"/>
              <a:cs typeface="+mn-cs"/>
            </a:endParaRPr>
          </a:p>
        </p:txBody>
      </p:sp>
      <p:sp>
        <p:nvSpPr>
          <p:cNvPr id="7" name="Google Shape;1109;p81">
            <a:extLst>
              <a:ext uri="{FF2B5EF4-FFF2-40B4-BE49-F238E27FC236}">
                <a16:creationId xmlns:a16="http://schemas.microsoft.com/office/drawing/2014/main" id="{02BF853A-DEBA-8C09-927C-0C698A8C0754}"/>
              </a:ext>
            </a:extLst>
          </p:cNvPr>
          <p:cNvSpPr/>
          <p:nvPr/>
        </p:nvSpPr>
        <p:spPr>
          <a:xfrm rot="5400000">
            <a:off x="8703301" y="3635247"/>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a:spcBef>
                <a:spcPts val="0"/>
              </a:spcBef>
              <a:spcAft>
                <a:spcPts val="0"/>
              </a:spcAft>
            </a:pPr>
            <a:endParaRPr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6151062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A4E5B-C6E1-B4FA-7A61-C2FFC182608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3BEED88-23B8-1F60-86C6-350C63E935E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48</a:t>
            </a:fld>
            <a:endParaRPr lang="en-US" noProof="0"/>
          </a:p>
        </p:txBody>
      </p:sp>
      <p:sp>
        <p:nvSpPr>
          <p:cNvPr id="10" name="Title 1">
            <a:extLst>
              <a:ext uri="{FF2B5EF4-FFF2-40B4-BE49-F238E27FC236}">
                <a16:creationId xmlns:a16="http://schemas.microsoft.com/office/drawing/2014/main" id="{818DAFCB-DD15-BC6B-C64B-1263DFF04086}"/>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Coordinator Tasks – Before Testing</a:t>
            </a:r>
          </a:p>
        </p:txBody>
      </p:sp>
      <p:sp>
        <p:nvSpPr>
          <p:cNvPr id="11" name="Text Placeholder 2">
            <a:extLst>
              <a:ext uri="{FF2B5EF4-FFF2-40B4-BE49-F238E27FC236}">
                <a16:creationId xmlns:a16="http://schemas.microsoft.com/office/drawing/2014/main" id="{CD99F628-A0CF-B654-B7DC-36BD9B537E94}"/>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400" b="0">
                <a:solidFill>
                  <a:srgbClr val="0D004D"/>
                </a:solidFill>
                <a:latin typeface="+mn-lt"/>
              </a:rPr>
              <a:t>Verify and update student accommodations in ADAM.</a:t>
            </a:r>
          </a:p>
          <a:p>
            <a:pPr marL="457200" indent="-457200">
              <a:buFont typeface="Wingdings" panose="05000000000000000000" pitchFamily="2" charset="2"/>
              <a:buChar char="§"/>
            </a:pPr>
            <a:r>
              <a:rPr lang="en-US" sz="2400" b="0">
                <a:solidFill>
                  <a:srgbClr val="0D004D"/>
                </a:solidFill>
                <a:latin typeface="+mn-lt"/>
              </a:rPr>
              <a:t>Collect Chromebooks, laptops, and headsets 3−5 days prior to test administration, for maintenance and charging. </a:t>
            </a:r>
          </a:p>
          <a:p>
            <a:pPr marL="457200" indent="-457200">
              <a:buFont typeface="Wingdings" panose="05000000000000000000" pitchFamily="2" charset="2"/>
              <a:buChar char="§"/>
            </a:pPr>
            <a:r>
              <a:rPr lang="en-US" sz="2400" b="0">
                <a:solidFill>
                  <a:srgbClr val="0D004D"/>
                </a:solidFill>
                <a:latin typeface="+mn-lt"/>
              </a:rPr>
              <a:t>Confirm that the TestNav App on Chromebooks and laptops has been properly configured, updated, and is ready for student testing. TestNav can be downloaded here: </a:t>
            </a:r>
            <a:r>
              <a:rPr lang="en-US" sz="2400" b="0">
                <a:solidFill>
                  <a:schemeClr val="tx2">
                    <a:lumMod val="50000"/>
                    <a:lumOff val="50000"/>
                  </a:schemeClr>
                </a:solidFill>
                <a:latin typeface="+mn-lt"/>
                <a:hlinkClick r:id="rId2">
                  <a:extLst>
                    <a:ext uri="{A12FA001-AC4F-418D-AE19-62706E023703}">
                      <ahyp:hlinkClr xmlns:ahyp="http://schemas.microsoft.com/office/drawing/2018/hyperlinkcolor" val="tx"/>
                    </a:ext>
                  </a:extLst>
                </a:hlinkClick>
              </a:rPr>
              <a:t>https://support.assessment.pearson.com/TN/download-testnav-57082522.html</a:t>
            </a:r>
            <a:r>
              <a:rPr lang="en-US" sz="2400" b="0">
                <a:solidFill>
                  <a:schemeClr val="tx2">
                    <a:lumMod val="50000"/>
                    <a:lumOff val="50000"/>
                  </a:schemeClr>
                </a:solidFill>
                <a:latin typeface="+mn-lt"/>
              </a:rPr>
              <a:t>  </a:t>
            </a:r>
          </a:p>
          <a:p>
            <a:pPr marL="457200" indent="-457200">
              <a:buFont typeface="Wingdings" panose="05000000000000000000" pitchFamily="2" charset="2"/>
              <a:buChar char="§"/>
            </a:pPr>
            <a:r>
              <a:rPr lang="en-US" sz="2400" b="0">
                <a:solidFill>
                  <a:srgbClr val="0D004D"/>
                </a:solidFill>
                <a:latin typeface="+mn-lt"/>
              </a:rPr>
              <a:t>Ensure students have practiced with practice tests and available tutorials.</a:t>
            </a:r>
          </a:p>
        </p:txBody>
      </p:sp>
    </p:spTree>
    <p:extLst>
      <p:ext uri="{BB962C8B-B14F-4D97-AF65-F5344CB8AC3E}">
        <p14:creationId xmlns:p14="http://schemas.microsoft.com/office/powerpoint/2010/main" val="23134805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BA841-4119-0381-81CC-0B1B26075B3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D57CD19-F270-4140-FF30-4297E2C7E16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49</a:t>
            </a:fld>
            <a:endParaRPr lang="en-US" noProof="0"/>
          </a:p>
        </p:txBody>
      </p:sp>
      <p:sp>
        <p:nvSpPr>
          <p:cNvPr id="10" name="Title 1">
            <a:extLst>
              <a:ext uri="{FF2B5EF4-FFF2-40B4-BE49-F238E27FC236}">
                <a16:creationId xmlns:a16="http://schemas.microsoft.com/office/drawing/2014/main" id="{5AF5322B-0776-F40A-9379-52EA64639FA6}"/>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Coordinator Tasks – Before Testing</a:t>
            </a:r>
          </a:p>
        </p:txBody>
      </p:sp>
      <p:sp>
        <p:nvSpPr>
          <p:cNvPr id="11" name="Text Placeholder 2">
            <a:extLst>
              <a:ext uri="{FF2B5EF4-FFF2-40B4-BE49-F238E27FC236}">
                <a16:creationId xmlns:a16="http://schemas.microsoft.com/office/drawing/2014/main" id="{BEFCAE8F-2967-F13C-7FD3-36FAE4F49F49}"/>
              </a:ext>
            </a:extLst>
          </p:cNvPr>
          <p:cNvSpPr txBox="1">
            <a:spLocks/>
          </p:cNvSpPr>
          <p:nvPr/>
        </p:nvSpPr>
        <p:spPr bwMode="gray">
          <a:xfrm>
            <a:off x="548641" y="1769638"/>
            <a:ext cx="6408214"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400" b="0">
                <a:solidFill>
                  <a:srgbClr val="0D004D"/>
                </a:solidFill>
                <a:latin typeface="+mn-lt"/>
                <a:ea typeface="Open Sans Semibold"/>
                <a:cs typeface="Open Sans Semibold"/>
              </a:rPr>
              <a:t>Review the Test Administrator Manual: </a:t>
            </a:r>
            <a:r>
              <a:rPr lang="en-US" sz="2400" b="0">
                <a:solidFill>
                  <a:schemeClr val="tx2">
                    <a:lumMod val="50000"/>
                    <a:lumOff val="50000"/>
                  </a:schemeClr>
                </a:solidFill>
                <a:latin typeface="+mn-lt"/>
                <a:ea typeface="Open Sans Semibold"/>
                <a:cs typeface="Open Sans Semibold"/>
                <a:hlinkClick r:id="rId2">
                  <a:extLst>
                    <a:ext uri="{A12FA001-AC4F-418D-AE19-62706E023703}">
                      <ahyp:hlinkClr xmlns:ahyp="http://schemas.microsoft.com/office/drawing/2018/hyperlinkcolor" val="tx"/>
                    </a:ext>
                  </a:extLst>
                </a:hlinkClick>
              </a:rPr>
              <a:t>https://bie.mypearsonsupport.com/interim-resources/</a:t>
            </a:r>
            <a:r>
              <a:rPr lang="en-US" sz="2400" b="0">
                <a:solidFill>
                  <a:schemeClr val="tx2">
                    <a:lumMod val="50000"/>
                    <a:lumOff val="50000"/>
                  </a:schemeClr>
                </a:solidFill>
                <a:latin typeface="+mn-lt"/>
                <a:ea typeface="Open Sans Semibold"/>
                <a:cs typeface="Open Sans Semibold"/>
              </a:rPr>
              <a:t> </a:t>
            </a:r>
          </a:p>
          <a:p>
            <a:pPr marL="457200" indent="-457200">
              <a:buFont typeface="Wingdings" panose="05000000000000000000" pitchFamily="2" charset="2"/>
              <a:buChar char="§"/>
            </a:pPr>
            <a:r>
              <a:rPr lang="en-US" sz="2400" b="0">
                <a:solidFill>
                  <a:srgbClr val="0D004D"/>
                </a:solidFill>
                <a:latin typeface="+mn-lt"/>
                <a:ea typeface="Open Sans Semibold"/>
                <a:cs typeface="Open Sans Semibold"/>
              </a:rPr>
              <a:t>Provide training for teachers and staff on testing and testing expectations.</a:t>
            </a:r>
          </a:p>
          <a:p>
            <a:pPr marL="457200" indent="-457200">
              <a:buFont typeface="Wingdings" panose="05000000000000000000" pitchFamily="2" charset="2"/>
              <a:buChar char="§"/>
            </a:pPr>
            <a:r>
              <a:rPr lang="en-US" sz="2400" b="0">
                <a:solidFill>
                  <a:srgbClr val="0D004D"/>
                </a:solidFill>
                <a:latin typeface="+mn-lt"/>
                <a:ea typeface="Open Sans Semibold"/>
                <a:cs typeface="Open Sans Semibold"/>
              </a:rPr>
              <a:t>Print &amp; distribute student test cards &amp; distribute login credentials to all proctors. </a:t>
            </a:r>
          </a:p>
        </p:txBody>
      </p:sp>
    </p:spTree>
    <p:extLst>
      <p:ext uri="{BB962C8B-B14F-4D97-AF65-F5344CB8AC3E}">
        <p14:creationId xmlns:p14="http://schemas.microsoft.com/office/powerpoint/2010/main" val="4129991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954A0-188D-756F-7760-6D0A7F1A4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C128D-C6B0-2AF1-0E6C-E620B9B9BEE5}"/>
              </a:ext>
            </a:extLst>
          </p:cNvPr>
          <p:cNvSpPr>
            <a:spLocks noGrp="1"/>
          </p:cNvSpPr>
          <p:nvPr>
            <p:ph type="ctrTitle"/>
          </p:nvPr>
        </p:nvSpPr>
        <p:spPr/>
        <p:txBody>
          <a:bodyPr/>
          <a:lstStyle/>
          <a:p>
            <a:r>
              <a:rPr lang="en-US" sz="5000"/>
              <a:t>During Testing</a:t>
            </a:r>
          </a:p>
        </p:txBody>
      </p:sp>
      <p:pic>
        <p:nvPicPr>
          <p:cNvPr id="4" name="Picture 3">
            <a:extLst>
              <a:ext uri="{FF2B5EF4-FFF2-40B4-BE49-F238E27FC236}">
                <a16:creationId xmlns:a16="http://schemas.microsoft.com/office/drawing/2014/main" id="{0B0E52FA-B00F-478F-F554-FCA2FF15DF92}"/>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15308854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B93A6-EC91-5869-98D6-C3D893ABCE3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A23141A-7566-E824-9AA4-1F2847DF582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51</a:t>
            </a:fld>
            <a:endParaRPr lang="en-US" noProof="0"/>
          </a:p>
        </p:txBody>
      </p:sp>
      <p:sp>
        <p:nvSpPr>
          <p:cNvPr id="10" name="Title 1">
            <a:extLst>
              <a:ext uri="{FF2B5EF4-FFF2-40B4-BE49-F238E27FC236}">
                <a16:creationId xmlns:a16="http://schemas.microsoft.com/office/drawing/2014/main" id="{76AC4A32-F467-8895-CA81-88BC9E37441C}"/>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During Testing</a:t>
            </a:r>
          </a:p>
        </p:txBody>
      </p:sp>
      <p:sp>
        <p:nvSpPr>
          <p:cNvPr id="11" name="Text Placeholder 2">
            <a:extLst>
              <a:ext uri="{FF2B5EF4-FFF2-40B4-BE49-F238E27FC236}">
                <a16:creationId xmlns:a16="http://schemas.microsoft.com/office/drawing/2014/main" id="{0970F35E-6CE4-5804-F3A4-981F212BA79A}"/>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600" b="0">
                <a:solidFill>
                  <a:srgbClr val="0D004D"/>
                </a:solidFill>
                <a:latin typeface="+mn-lt"/>
              </a:rPr>
              <a:t>Proctoring &amp; Monitoring </a:t>
            </a:r>
          </a:p>
          <a:p>
            <a:pPr marL="914400" lvl="1" indent="-457200">
              <a:buFont typeface="Wingdings" panose="05000000000000000000" pitchFamily="2" charset="2"/>
              <a:buChar char="§"/>
            </a:pPr>
            <a:r>
              <a:rPr lang="en-US" sz="2400" b="0">
                <a:solidFill>
                  <a:srgbClr val="0D004D"/>
                </a:solidFill>
                <a:latin typeface="+mn-lt"/>
              </a:rPr>
              <a:t>Proctor dashboard</a:t>
            </a:r>
          </a:p>
          <a:p>
            <a:pPr marL="914400" lvl="1" indent="-457200">
              <a:buFont typeface="Wingdings" panose="05000000000000000000" pitchFamily="2" charset="2"/>
              <a:buChar char="§"/>
            </a:pPr>
            <a:r>
              <a:rPr lang="en-US" sz="2400" b="0">
                <a:solidFill>
                  <a:srgbClr val="0D004D"/>
                </a:solidFill>
                <a:latin typeface="+mn-lt"/>
              </a:rPr>
              <a:t>Student session statuses</a:t>
            </a:r>
          </a:p>
          <a:p>
            <a:pPr marL="457200" indent="-457200">
              <a:buFont typeface="Wingdings" panose="05000000000000000000" pitchFamily="2" charset="2"/>
              <a:buChar char="§"/>
            </a:pPr>
            <a:r>
              <a:rPr lang="en-US" sz="2600" b="0">
                <a:solidFill>
                  <a:srgbClr val="0D004D"/>
                </a:solidFill>
                <a:latin typeface="+mn-lt"/>
              </a:rPr>
              <a:t>TestNav</a:t>
            </a:r>
          </a:p>
        </p:txBody>
      </p:sp>
    </p:spTree>
    <p:extLst>
      <p:ext uri="{BB962C8B-B14F-4D97-AF65-F5344CB8AC3E}">
        <p14:creationId xmlns:p14="http://schemas.microsoft.com/office/powerpoint/2010/main" val="1732379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CD41B-8FCD-8A61-26CC-98578873D01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80A7957-6157-4209-AE76-BC6A530F6F0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52</a:t>
            </a:fld>
            <a:endParaRPr lang="en-US" noProof="0"/>
          </a:p>
        </p:txBody>
      </p:sp>
      <p:sp>
        <p:nvSpPr>
          <p:cNvPr id="10" name="Title 1">
            <a:extLst>
              <a:ext uri="{FF2B5EF4-FFF2-40B4-BE49-F238E27FC236}">
                <a16:creationId xmlns:a16="http://schemas.microsoft.com/office/drawing/2014/main" id="{CA8AB18E-0B27-7946-1E30-B06A3473D000}"/>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Proctor Login</a:t>
            </a:r>
          </a:p>
        </p:txBody>
      </p:sp>
      <p:sp>
        <p:nvSpPr>
          <p:cNvPr id="11" name="Text Placeholder 2">
            <a:extLst>
              <a:ext uri="{FF2B5EF4-FFF2-40B4-BE49-F238E27FC236}">
                <a16:creationId xmlns:a16="http://schemas.microsoft.com/office/drawing/2014/main" id="{6C7C39E5-2BF4-FBD9-8394-CD9A799512CD}"/>
              </a:ext>
            </a:extLst>
          </p:cNvPr>
          <p:cNvSpPr txBox="1">
            <a:spLocks/>
          </p:cNvSpPr>
          <p:nvPr/>
        </p:nvSpPr>
        <p:spPr bwMode="gray">
          <a:xfrm>
            <a:off x="548640" y="1769638"/>
            <a:ext cx="6170866"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a:pPr>
            <a:r>
              <a:rPr lang="en-US" sz="2400" b="0">
                <a:latin typeface="+mn-lt"/>
              </a:rPr>
              <a:t>Navigate to </a:t>
            </a:r>
            <a:r>
              <a:rPr lang="en-US" sz="2400" b="0">
                <a:solidFill>
                  <a:schemeClr val="tx2">
                    <a:lumMod val="50000"/>
                    <a:lumOff val="50000"/>
                  </a:schemeClr>
                </a:solidFill>
                <a:latin typeface="+mn-lt"/>
                <a:hlinkClick r:id="rId2">
                  <a:extLst>
                    <a:ext uri="{A12FA001-AC4F-418D-AE19-62706E023703}">
                      <ahyp:hlinkClr xmlns:ahyp="http://schemas.microsoft.com/office/drawing/2018/hyperlinkcolor" val="tx"/>
                    </a:ext>
                  </a:extLst>
                </a:hlinkClick>
              </a:rPr>
              <a:t>https://bie.mypearsonsupport.com/</a:t>
            </a:r>
            <a:r>
              <a:rPr lang="en-US" sz="2400" b="0">
                <a:solidFill>
                  <a:schemeClr val="tx2">
                    <a:lumMod val="50000"/>
                    <a:lumOff val="50000"/>
                  </a:schemeClr>
                </a:solidFill>
                <a:latin typeface="+mn-lt"/>
              </a:rPr>
              <a:t> </a:t>
            </a:r>
            <a:r>
              <a:rPr lang="en-US" sz="2400" b="0">
                <a:latin typeface="+mn-lt"/>
              </a:rPr>
              <a:t>and select ADAM Proctor Login or </a:t>
            </a:r>
            <a:r>
              <a:rPr lang="en-US" sz="2400" b="0">
                <a:solidFill>
                  <a:schemeClr val="tx2">
                    <a:lumMod val="50000"/>
                    <a:lumOff val="50000"/>
                  </a:schemeClr>
                </a:solidFill>
                <a:latin typeface="+mn-lt"/>
                <a:hlinkClick r:id="rId3">
                  <a:extLst>
                    <a:ext uri="{A12FA001-AC4F-418D-AE19-62706E023703}">
                      <ahyp:hlinkClr xmlns:ahyp="http://schemas.microsoft.com/office/drawing/2018/hyperlinkcolor" val="tx"/>
                    </a:ext>
                  </a:extLst>
                </a:hlinkClick>
              </a:rPr>
              <a:t>https://ltr.adamexam.com/#/proctor</a:t>
            </a:r>
            <a:endParaRPr lang="en-US" sz="2400" b="0">
              <a:solidFill>
                <a:schemeClr val="tx2">
                  <a:lumMod val="50000"/>
                  <a:lumOff val="50000"/>
                </a:schemeClr>
              </a:solidFill>
              <a:latin typeface="+mn-lt"/>
            </a:endParaRPr>
          </a:p>
          <a:p>
            <a:pPr marL="457200" indent="-457200">
              <a:buFont typeface="+mj-lt"/>
              <a:buAutoNum type="arabicPeriod"/>
            </a:pPr>
            <a:r>
              <a:rPr lang="en-US" sz="2400" b="0">
                <a:latin typeface="+mn-lt"/>
              </a:rPr>
              <a:t>Enter the Test Code &amp; Proctor Password (provided by the Test Coordinator).</a:t>
            </a:r>
          </a:p>
          <a:p>
            <a:pPr marL="457200" indent="-457200">
              <a:buFont typeface="+mj-lt"/>
              <a:buAutoNum type="arabicPeriod"/>
            </a:pPr>
            <a:r>
              <a:rPr lang="en-US" sz="2400" b="0">
                <a:latin typeface="+mn-lt"/>
              </a:rPr>
              <a:t>Select Submit.</a:t>
            </a:r>
          </a:p>
        </p:txBody>
      </p:sp>
      <p:pic>
        <p:nvPicPr>
          <p:cNvPr id="8" name="Picture 7">
            <a:extLst>
              <a:ext uri="{FF2B5EF4-FFF2-40B4-BE49-F238E27FC236}">
                <a16:creationId xmlns:a16="http://schemas.microsoft.com/office/drawing/2014/main" id="{130920DF-64B7-7FD0-A620-3E795592AA0C}"/>
              </a:ext>
            </a:extLst>
          </p:cNvPr>
          <p:cNvPicPr>
            <a:picLocks noChangeAspect="1"/>
          </p:cNvPicPr>
          <p:nvPr/>
        </p:nvPicPr>
        <p:blipFill>
          <a:blip r:embed="rId4"/>
          <a:srcRect/>
          <a:stretch/>
        </p:blipFill>
        <p:spPr>
          <a:xfrm>
            <a:off x="7705094" y="4133365"/>
            <a:ext cx="3438901" cy="2175995"/>
          </a:xfrm>
          <a:prstGeom prst="rect">
            <a:avLst/>
          </a:prstGeom>
          <a:ln>
            <a:solidFill>
              <a:schemeClr val="bg2"/>
            </a:solidFill>
          </a:ln>
          <a:effectLst>
            <a:outerShdw blurRad="50800" dist="38100" dir="2700000" algn="tl" rotWithShape="0">
              <a:prstClr val="black">
                <a:alpha val="40000"/>
              </a:prstClr>
            </a:outerShdw>
          </a:effectLst>
        </p:spPr>
      </p:pic>
      <p:sp>
        <p:nvSpPr>
          <p:cNvPr id="9" name="Flowchart: Connector 8">
            <a:extLst>
              <a:ext uri="{FF2B5EF4-FFF2-40B4-BE49-F238E27FC236}">
                <a16:creationId xmlns:a16="http://schemas.microsoft.com/office/drawing/2014/main" id="{AB83432F-E40A-9E48-FEF6-2B706C9AF568}"/>
              </a:ext>
            </a:extLst>
          </p:cNvPr>
          <p:cNvSpPr/>
          <p:nvPr/>
        </p:nvSpPr>
        <p:spPr>
          <a:xfrm>
            <a:off x="8919519" y="5881655"/>
            <a:ext cx="1010052" cy="398458"/>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84CE8281-8C0A-0CD4-03CE-7430783E2A80}"/>
              </a:ext>
            </a:extLst>
          </p:cNvPr>
          <p:cNvSpPr/>
          <p:nvPr/>
        </p:nvSpPr>
        <p:spPr>
          <a:xfrm>
            <a:off x="8556558" y="3571102"/>
            <a:ext cx="859291" cy="301985"/>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109;p81">
            <a:extLst>
              <a:ext uri="{FF2B5EF4-FFF2-40B4-BE49-F238E27FC236}">
                <a16:creationId xmlns:a16="http://schemas.microsoft.com/office/drawing/2014/main" id="{AF2A96C7-196F-F8AE-76C1-F560276BFDFD}"/>
              </a:ext>
            </a:extLst>
          </p:cNvPr>
          <p:cNvSpPr/>
          <p:nvPr/>
        </p:nvSpPr>
        <p:spPr>
          <a:xfrm rot="5400000">
            <a:off x="7687519" y="3673169"/>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2" name="Picture 1" descr="A screenshot of a web page">
            <a:extLst>
              <a:ext uri="{FF2B5EF4-FFF2-40B4-BE49-F238E27FC236}">
                <a16:creationId xmlns:a16="http://schemas.microsoft.com/office/drawing/2014/main" id="{CD786886-6408-7F61-8ECA-C9679CD17EB6}"/>
              </a:ext>
            </a:extLst>
          </p:cNvPr>
          <p:cNvPicPr>
            <a:picLocks noChangeAspect="1"/>
          </p:cNvPicPr>
          <p:nvPr/>
        </p:nvPicPr>
        <p:blipFill>
          <a:blip r:embed="rId5"/>
          <a:stretch>
            <a:fillRect/>
          </a:stretch>
        </p:blipFill>
        <p:spPr>
          <a:xfrm>
            <a:off x="6867019" y="298892"/>
            <a:ext cx="4096273" cy="3669632"/>
          </a:xfrm>
          <a:prstGeom prst="rect">
            <a:avLst/>
          </a:prstGeom>
        </p:spPr>
      </p:pic>
    </p:spTree>
    <p:extLst>
      <p:ext uri="{BB962C8B-B14F-4D97-AF65-F5344CB8AC3E}">
        <p14:creationId xmlns:p14="http://schemas.microsoft.com/office/powerpoint/2010/main" val="16110785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878D1-E794-240A-8870-C3F2E4E6867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614CBD9-E491-D2A1-B427-8468F9D192B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53</a:t>
            </a:fld>
            <a:endParaRPr lang="en-US" noProof="0"/>
          </a:p>
        </p:txBody>
      </p:sp>
      <p:sp>
        <p:nvSpPr>
          <p:cNvPr id="10" name="Title 1">
            <a:extLst>
              <a:ext uri="{FF2B5EF4-FFF2-40B4-BE49-F238E27FC236}">
                <a16:creationId xmlns:a16="http://schemas.microsoft.com/office/drawing/2014/main" id="{00E090D7-6B0F-3C87-6390-D01EF71A7CD5}"/>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Proctor Login</a:t>
            </a:r>
          </a:p>
        </p:txBody>
      </p:sp>
      <p:sp>
        <p:nvSpPr>
          <p:cNvPr id="11" name="Text Placeholder 2">
            <a:extLst>
              <a:ext uri="{FF2B5EF4-FFF2-40B4-BE49-F238E27FC236}">
                <a16:creationId xmlns:a16="http://schemas.microsoft.com/office/drawing/2014/main" id="{18E440B2-EB5A-E767-72A6-04C46FA87EB6}"/>
              </a:ext>
            </a:extLst>
          </p:cNvPr>
          <p:cNvSpPr txBox="1">
            <a:spLocks/>
          </p:cNvSpPr>
          <p:nvPr/>
        </p:nvSpPr>
        <p:spPr bwMode="gray">
          <a:xfrm>
            <a:off x="548641" y="1769638"/>
            <a:ext cx="4300086"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startAt="4"/>
            </a:pPr>
            <a:r>
              <a:rPr lang="en-US" sz="2400" b="0">
                <a:latin typeface="+mn-lt"/>
              </a:rPr>
              <a:t>Select </a:t>
            </a:r>
            <a:r>
              <a:rPr lang="en-US" sz="2400">
                <a:latin typeface="+mn-lt"/>
              </a:rPr>
              <a:t>Confirm</a:t>
            </a:r>
            <a:r>
              <a:rPr lang="en-US" sz="2400" b="0">
                <a:latin typeface="+mn-lt"/>
              </a:rPr>
              <a:t> on the next screen.</a:t>
            </a:r>
          </a:p>
          <a:p>
            <a:pPr marL="457200" indent="-457200">
              <a:buFont typeface="+mj-lt"/>
              <a:buAutoNum type="arabicPeriod" startAt="4"/>
            </a:pPr>
            <a:r>
              <a:rPr lang="en-US" sz="2400" b="0">
                <a:latin typeface="+mn-lt"/>
              </a:rPr>
              <a:t>Type first name &amp; last name.</a:t>
            </a:r>
          </a:p>
          <a:p>
            <a:pPr marL="457200" indent="-457200">
              <a:buFont typeface="+mj-lt"/>
              <a:buAutoNum type="arabicPeriod" startAt="4"/>
            </a:pPr>
            <a:r>
              <a:rPr lang="en-US" sz="2400" b="0">
                <a:latin typeface="+mn-lt"/>
              </a:rPr>
              <a:t>Select </a:t>
            </a:r>
            <a:r>
              <a:rPr lang="en-US" sz="2400">
                <a:latin typeface="+mn-lt"/>
              </a:rPr>
              <a:t>Save</a:t>
            </a:r>
            <a:r>
              <a:rPr lang="en-US" sz="2400" b="0">
                <a:latin typeface="+mn-lt"/>
              </a:rPr>
              <a:t>.</a:t>
            </a:r>
          </a:p>
          <a:p>
            <a:pPr marL="457200" indent="-457200">
              <a:buFont typeface="+mj-lt"/>
              <a:buAutoNum type="arabicPeriod" startAt="4"/>
            </a:pPr>
            <a:r>
              <a:rPr lang="en-US" sz="2400" b="0">
                <a:latin typeface="+mn-lt"/>
              </a:rPr>
              <a:t>Proctor dashboard will then load. </a:t>
            </a:r>
          </a:p>
        </p:txBody>
      </p:sp>
      <p:pic>
        <p:nvPicPr>
          <p:cNvPr id="3" name="Picture 2" descr="A screenshot of a computer&#10;&#10;Description automatically generated">
            <a:extLst>
              <a:ext uri="{FF2B5EF4-FFF2-40B4-BE49-F238E27FC236}">
                <a16:creationId xmlns:a16="http://schemas.microsoft.com/office/drawing/2014/main" id="{8904EB80-4CB2-0574-8946-C7B378214259}"/>
              </a:ext>
            </a:extLst>
          </p:cNvPr>
          <p:cNvPicPr>
            <a:picLocks noChangeAspect="1"/>
          </p:cNvPicPr>
          <p:nvPr/>
        </p:nvPicPr>
        <p:blipFill>
          <a:blip r:embed="rId2"/>
          <a:stretch>
            <a:fillRect/>
          </a:stretch>
        </p:blipFill>
        <p:spPr>
          <a:xfrm>
            <a:off x="7018597" y="1869107"/>
            <a:ext cx="3454190" cy="1314172"/>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7F641F6C-E128-5BD5-C191-AD6BDA65BFE4}"/>
              </a:ext>
            </a:extLst>
          </p:cNvPr>
          <p:cNvPicPr>
            <a:picLocks noChangeAspect="1"/>
          </p:cNvPicPr>
          <p:nvPr/>
        </p:nvPicPr>
        <p:blipFill>
          <a:blip r:embed="rId3"/>
          <a:srcRect/>
          <a:stretch/>
        </p:blipFill>
        <p:spPr>
          <a:xfrm>
            <a:off x="5340394" y="3429000"/>
            <a:ext cx="6580957" cy="2550017"/>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1109;p81">
            <a:extLst>
              <a:ext uri="{FF2B5EF4-FFF2-40B4-BE49-F238E27FC236}">
                <a16:creationId xmlns:a16="http://schemas.microsoft.com/office/drawing/2014/main" id="{983EF75B-0C64-B01E-9813-5F8F38F4EAD8}"/>
              </a:ext>
            </a:extLst>
          </p:cNvPr>
          <p:cNvSpPr/>
          <p:nvPr/>
        </p:nvSpPr>
        <p:spPr>
          <a:xfrm rot="5400000">
            <a:off x="8260420" y="3386541"/>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72148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249D-C276-F480-D0BA-69B6854D24C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17296E3-8E48-A249-A70A-1FF75E862D4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54</a:t>
            </a:fld>
            <a:endParaRPr lang="en-US" noProof="0"/>
          </a:p>
        </p:txBody>
      </p:sp>
      <p:sp>
        <p:nvSpPr>
          <p:cNvPr id="10" name="Title 1">
            <a:extLst>
              <a:ext uri="{FF2B5EF4-FFF2-40B4-BE49-F238E27FC236}">
                <a16:creationId xmlns:a16="http://schemas.microsoft.com/office/drawing/2014/main" id="{355821A4-F215-368F-40EF-21951205C9F9}"/>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Proctor Dashboard</a:t>
            </a:r>
          </a:p>
        </p:txBody>
      </p:sp>
      <p:sp>
        <p:nvSpPr>
          <p:cNvPr id="11" name="Text Placeholder 2">
            <a:extLst>
              <a:ext uri="{FF2B5EF4-FFF2-40B4-BE49-F238E27FC236}">
                <a16:creationId xmlns:a16="http://schemas.microsoft.com/office/drawing/2014/main" id="{8596B9AA-DB99-A1CB-1A09-D60EDD521E87}"/>
              </a:ext>
            </a:extLst>
          </p:cNvPr>
          <p:cNvSpPr txBox="1">
            <a:spLocks/>
          </p:cNvSpPr>
          <p:nvPr/>
        </p:nvSpPr>
        <p:spPr bwMode="gray">
          <a:xfrm>
            <a:off x="548640" y="1769638"/>
            <a:ext cx="6914841"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endParaRPr lang="en-US" sz="2400" b="0">
              <a:solidFill>
                <a:srgbClr val="0D004D"/>
              </a:solidFill>
              <a:latin typeface="+mn-lt"/>
            </a:endParaRPr>
          </a:p>
        </p:txBody>
      </p:sp>
      <p:pic>
        <p:nvPicPr>
          <p:cNvPr id="2" name="Picture 1">
            <a:extLst>
              <a:ext uri="{FF2B5EF4-FFF2-40B4-BE49-F238E27FC236}">
                <a16:creationId xmlns:a16="http://schemas.microsoft.com/office/drawing/2014/main" id="{C3A2940B-70B9-5E13-EDAC-5812380F647E}"/>
              </a:ext>
            </a:extLst>
          </p:cNvPr>
          <p:cNvPicPr>
            <a:picLocks noChangeAspect="1"/>
          </p:cNvPicPr>
          <p:nvPr/>
        </p:nvPicPr>
        <p:blipFill>
          <a:blip r:embed="rId2"/>
          <a:srcRect/>
          <a:stretch/>
        </p:blipFill>
        <p:spPr>
          <a:xfrm>
            <a:off x="238056" y="1686793"/>
            <a:ext cx="11715888" cy="4539722"/>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67928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13DE9-FC0E-A651-8C55-E4FF4165390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8F5FB17-6E5B-C358-7BBB-DF6941B1B67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55</a:t>
            </a:fld>
            <a:endParaRPr lang="en-US" noProof="0"/>
          </a:p>
        </p:txBody>
      </p:sp>
      <p:sp>
        <p:nvSpPr>
          <p:cNvPr id="10" name="Title 1">
            <a:extLst>
              <a:ext uri="{FF2B5EF4-FFF2-40B4-BE49-F238E27FC236}">
                <a16:creationId xmlns:a16="http://schemas.microsoft.com/office/drawing/2014/main" id="{227244D2-097E-F840-864E-C3088F7257DA}"/>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Proctor Dashboard Details</a:t>
            </a:r>
          </a:p>
        </p:txBody>
      </p:sp>
      <p:sp>
        <p:nvSpPr>
          <p:cNvPr id="11" name="Text Placeholder 2">
            <a:extLst>
              <a:ext uri="{FF2B5EF4-FFF2-40B4-BE49-F238E27FC236}">
                <a16:creationId xmlns:a16="http://schemas.microsoft.com/office/drawing/2014/main" id="{B469E6AC-400E-FB33-050E-6E4C6883031B}"/>
              </a:ext>
            </a:extLst>
          </p:cNvPr>
          <p:cNvSpPr txBox="1">
            <a:spLocks/>
          </p:cNvSpPr>
          <p:nvPr/>
        </p:nvSpPr>
        <p:spPr bwMode="gray">
          <a:xfrm>
            <a:off x="548640" y="1769638"/>
            <a:ext cx="4661034"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a:latin typeface="+mn-lt"/>
                <a:ea typeface="Open Sans Semibold"/>
                <a:cs typeface="Open Sans Semibold"/>
              </a:rPr>
              <a:t>Assessment Information </a:t>
            </a:r>
            <a:r>
              <a:rPr lang="en-US" sz="2200" b="0">
                <a:latin typeface="+mn-lt"/>
                <a:ea typeface="Open Sans Semibold"/>
                <a:cs typeface="Open Sans Semibold"/>
              </a:rPr>
              <a:t>– By hovering over the information icon you can view information about the test, such as</a:t>
            </a:r>
          </a:p>
          <a:p>
            <a:pPr marL="285750" indent="-285750">
              <a:buFont typeface="Arial" panose="020B0604020202020204" pitchFamily="34" charset="0"/>
              <a:buChar char="•"/>
            </a:pPr>
            <a:r>
              <a:rPr lang="en-US" sz="2000" b="0">
                <a:latin typeface="+mn-lt"/>
                <a:ea typeface="Open Sans Semibold"/>
                <a:cs typeface="Open Sans Semibold"/>
              </a:rPr>
              <a:t>Proctor Name, Testing School, Test Code, Proctor Password, &amp; Test Window</a:t>
            </a:r>
          </a:p>
          <a:p>
            <a:r>
              <a:rPr lang="en-US" sz="2200">
                <a:latin typeface="+mn-lt"/>
                <a:ea typeface="Open Sans Semibold"/>
                <a:cs typeface="Open Sans Semibold"/>
              </a:rPr>
              <a:t>Student Session List </a:t>
            </a:r>
            <a:r>
              <a:rPr lang="en-US" sz="2200" b="0">
                <a:latin typeface="+mn-lt"/>
                <a:ea typeface="Open Sans Semibold"/>
                <a:cs typeface="Open Sans Semibold"/>
              </a:rPr>
              <a:t>– Here you can view, filter, and search for students in your proctor group and manage their sessions. You can also perform actions such as Reseating or submitting student test session.</a:t>
            </a:r>
          </a:p>
        </p:txBody>
      </p:sp>
      <p:pic>
        <p:nvPicPr>
          <p:cNvPr id="4" name="Picture 3">
            <a:extLst>
              <a:ext uri="{FF2B5EF4-FFF2-40B4-BE49-F238E27FC236}">
                <a16:creationId xmlns:a16="http://schemas.microsoft.com/office/drawing/2014/main" id="{7ABADDDF-A8D0-93C6-1E7C-0FA55E19280F}"/>
              </a:ext>
            </a:extLst>
          </p:cNvPr>
          <p:cNvPicPr>
            <a:picLocks noChangeAspect="1"/>
          </p:cNvPicPr>
          <p:nvPr/>
        </p:nvPicPr>
        <p:blipFill>
          <a:blip r:embed="rId2"/>
          <a:srcRect/>
          <a:stretch/>
        </p:blipFill>
        <p:spPr>
          <a:xfrm>
            <a:off x="5346742" y="2447449"/>
            <a:ext cx="6383397" cy="24734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31531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18C5A-6C8A-25AA-FC3C-D8ACFE560C7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F57EB7D-4D4D-1B46-04FD-13127A263D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56</a:t>
            </a:fld>
            <a:endParaRPr lang="en-US" noProof="0"/>
          </a:p>
        </p:txBody>
      </p:sp>
      <p:sp>
        <p:nvSpPr>
          <p:cNvPr id="10" name="Title 1">
            <a:extLst>
              <a:ext uri="{FF2B5EF4-FFF2-40B4-BE49-F238E27FC236}">
                <a16:creationId xmlns:a16="http://schemas.microsoft.com/office/drawing/2014/main" id="{774E3F15-A265-0620-012A-D449783272BC}"/>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Monitoring Proctor Groups</a:t>
            </a:r>
          </a:p>
        </p:txBody>
      </p:sp>
      <p:sp>
        <p:nvSpPr>
          <p:cNvPr id="11" name="Text Placeholder 2">
            <a:extLst>
              <a:ext uri="{FF2B5EF4-FFF2-40B4-BE49-F238E27FC236}">
                <a16:creationId xmlns:a16="http://schemas.microsoft.com/office/drawing/2014/main" id="{AA2B0794-B04E-9965-141B-BEB43FF4540F}"/>
              </a:ext>
            </a:extLst>
          </p:cNvPr>
          <p:cNvSpPr txBox="1">
            <a:spLocks/>
          </p:cNvSpPr>
          <p:nvPr/>
        </p:nvSpPr>
        <p:spPr bwMode="gray">
          <a:xfrm>
            <a:off x="548640" y="1769638"/>
            <a:ext cx="4789479"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latin typeface="+mn-lt"/>
              </a:rPr>
              <a:t>School Test Coordinators can monitor student testing statuses or proctor tests by selecting View under Proctor Groups on the admin card, then selecting Proctor under Actions for a particular proctor group. This will take you to the proctor dashboard for that proctor group.</a:t>
            </a:r>
          </a:p>
        </p:txBody>
      </p:sp>
      <p:pic>
        <p:nvPicPr>
          <p:cNvPr id="3" name="Picture 2">
            <a:extLst>
              <a:ext uri="{FF2B5EF4-FFF2-40B4-BE49-F238E27FC236}">
                <a16:creationId xmlns:a16="http://schemas.microsoft.com/office/drawing/2014/main" id="{D984775A-7649-E673-931F-B2B934950D74}"/>
              </a:ext>
            </a:extLst>
          </p:cNvPr>
          <p:cNvPicPr>
            <a:picLocks noChangeAspect="1"/>
          </p:cNvPicPr>
          <p:nvPr/>
        </p:nvPicPr>
        <p:blipFill>
          <a:blip r:embed="rId2"/>
          <a:srcRect/>
          <a:stretch/>
        </p:blipFill>
        <p:spPr>
          <a:xfrm>
            <a:off x="6552056" y="1971798"/>
            <a:ext cx="4361927" cy="1861459"/>
          </a:xfrm>
          <a:prstGeom prst="rect">
            <a:avLst/>
          </a:prstGeom>
          <a:ln>
            <a:solidFill>
              <a:schemeClr val="bg2"/>
            </a:solidFill>
          </a:ln>
          <a:effectLst>
            <a:outerShdw blurRad="50800" dist="38100" dir="2700000" algn="tl" rotWithShape="0">
              <a:prstClr val="black">
                <a:alpha val="40000"/>
              </a:prstClr>
            </a:outerShdw>
          </a:effectLst>
        </p:spPr>
      </p:pic>
      <p:sp>
        <p:nvSpPr>
          <p:cNvPr id="4" name="Google Shape;1085;p79">
            <a:extLst>
              <a:ext uri="{FF2B5EF4-FFF2-40B4-BE49-F238E27FC236}">
                <a16:creationId xmlns:a16="http://schemas.microsoft.com/office/drawing/2014/main" id="{D50B7C05-E0D7-8A5D-BCE1-244DB1EE5EFF}"/>
              </a:ext>
            </a:extLst>
          </p:cNvPr>
          <p:cNvSpPr/>
          <p:nvPr/>
        </p:nvSpPr>
        <p:spPr>
          <a:xfrm flipH="1">
            <a:off x="7916621" y="2553648"/>
            <a:ext cx="1183341" cy="505609"/>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Picture 5" descr="A screenshot of a computer&#10;&#10;Description automatically generated">
            <a:extLst>
              <a:ext uri="{FF2B5EF4-FFF2-40B4-BE49-F238E27FC236}">
                <a16:creationId xmlns:a16="http://schemas.microsoft.com/office/drawing/2014/main" id="{F908838C-891D-358B-C406-A6D1ABAE1B3A}"/>
              </a:ext>
            </a:extLst>
          </p:cNvPr>
          <p:cNvPicPr>
            <a:picLocks noChangeAspect="1"/>
          </p:cNvPicPr>
          <p:nvPr/>
        </p:nvPicPr>
        <p:blipFill>
          <a:blip r:embed="rId3"/>
          <a:stretch>
            <a:fillRect/>
          </a:stretch>
        </p:blipFill>
        <p:spPr>
          <a:xfrm>
            <a:off x="7058454" y="4262649"/>
            <a:ext cx="3349132" cy="1861459"/>
          </a:xfrm>
          <a:prstGeom prst="rect">
            <a:avLst/>
          </a:prstGeom>
          <a:ln>
            <a:solidFill>
              <a:schemeClr val="bg2"/>
            </a:solidFill>
          </a:ln>
          <a:effectLst>
            <a:outerShdw blurRad="50800" dist="38100" dir="2700000" algn="tl" rotWithShape="0">
              <a:prstClr val="black">
                <a:alpha val="40000"/>
              </a:prstClr>
            </a:outerShdw>
          </a:effectLst>
        </p:spPr>
      </p:pic>
      <p:sp>
        <p:nvSpPr>
          <p:cNvPr id="13" name="Google Shape;1085;p79">
            <a:extLst>
              <a:ext uri="{FF2B5EF4-FFF2-40B4-BE49-F238E27FC236}">
                <a16:creationId xmlns:a16="http://schemas.microsoft.com/office/drawing/2014/main" id="{3A82DB0E-0630-A89F-3040-176456AE6752}"/>
              </a:ext>
            </a:extLst>
          </p:cNvPr>
          <p:cNvSpPr/>
          <p:nvPr/>
        </p:nvSpPr>
        <p:spPr>
          <a:xfrm flipH="1">
            <a:off x="9657079" y="5794262"/>
            <a:ext cx="705948" cy="261850"/>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109;p81">
            <a:extLst>
              <a:ext uri="{FF2B5EF4-FFF2-40B4-BE49-F238E27FC236}">
                <a16:creationId xmlns:a16="http://schemas.microsoft.com/office/drawing/2014/main" id="{E67E7BF7-E2A3-03E6-B35A-6AF79D9BD588}"/>
              </a:ext>
            </a:extLst>
          </p:cNvPr>
          <p:cNvSpPr/>
          <p:nvPr/>
        </p:nvSpPr>
        <p:spPr>
          <a:xfrm rot="5400000">
            <a:off x="8239507" y="3846380"/>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427655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45D68-0F87-7DBE-A899-558667D8B59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A22D8C2-CB03-6439-72D5-770CADE6576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57</a:t>
            </a:fld>
            <a:endParaRPr lang="en-US" noProof="0"/>
          </a:p>
        </p:txBody>
      </p:sp>
      <p:sp>
        <p:nvSpPr>
          <p:cNvPr id="10" name="Title 1">
            <a:extLst>
              <a:ext uri="{FF2B5EF4-FFF2-40B4-BE49-F238E27FC236}">
                <a16:creationId xmlns:a16="http://schemas.microsoft.com/office/drawing/2014/main" id="{45498778-4EC5-C472-744F-5608E2D81FB9}"/>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During Testing – Progress</a:t>
            </a:r>
          </a:p>
        </p:txBody>
      </p:sp>
      <p:sp>
        <p:nvSpPr>
          <p:cNvPr id="11" name="Text Placeholder 2">
            <a:extLst>
              <a:ext uri="{FF2B5EF4-FFF2-40B4-BE49-F238E27FC236}">
                <a16:creationId xmlns:a16="http://schemas.microsoft.com/office/drawing/2014/main" id="{9637D50B-E5D5-A67E-2459-DD29BE61B1BE}"/>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progress column displays the students’ progress as one of the following:</a:t>
            </a:r>
          </a:p>
          <a:p>
            <a:r>
              <a:rPr lang="en-US" sz="2200">
                <a:solidFill>
                  <a:srgbClr val="0D004D"/>
                </a:solidFill>
                <a:latin typeface="+mn-lt"/>
              </a:rPr>
              <a:t>Not Started </a:t>
            </a:r>
            <a:r>
              <a:rPr lang="en-US" sz="2200" b="0">
                <a:solidFill>
                  <a:srgbClr val="0D004D"/>
                </a:solidFill>
                <a:latin typeface="+mn-lt"/>
              </a:rPr>
              <a:t>– The student has not signed in to test.</a:t>
            </a:r>
          </a:p>
          <a:p>
            <a:r>
              <a:rPr lang="en-US" sz="2200">
                <a:solidFill>
                  <a:srgbClr val="0D004D"/>
                </a:solidFill>
                <a:latin typeface="+mn-lt"/>
              </a:rPr>
              <a:t>Needs Attention </a:t>
            </a:r>
            <a:r>
              <a:rPr lang="en-US" sz="2200" b="0">
                <a:solidFill>
                  <a:srgbClr val="0D004D"/>
                </a:solidFill>
                <a:latin typeface="+mn-lt"/>
              </a:rPr>
              <a:t>– The student has logged into TestNav and needs their test approved by the proctor.</a:t>
            </a:r>
          </a:p>
          <a:p>
            <a:r>
              <a:rPr lang="en-US" sz="2200">
                <a:solidFill>
                  <a:srgbClr val="0D004D"/>
                </a:solidFill>
                <a:latin typeface="+mn-lt"/>
              </a:rPr>
              <a:t>In Progress </a:t>
            </a:r>
            <a:r>
              <a:rPr lang="en-US" sz="2200" b="0">
                <a:solidFill>
                  <a:srgbClr val="0D004D"/>
                </a:solidFill>
                <a:latin typeface="+mn-lt"/>
              </a:rPr>
              <a:t>- The student has signed in to the test. No action is needed by the proctor.</a:t>
            </a:r>
          </a:p>
          <a:p>
            <a:r>
              <a:rPr lang="en-US" sz="2200">
                <a:solidFill>
                  <a:srgbClr val="0D004D"/>
                </a:solidFill>
                <a:latin typeface="+mn-lt"/>
              </a:rPr>
              <a:t>Submitted</a:t>
            </a:r>
            <a:r>
              <a:rPr lang="en-US" sz="2200" b="0">
                <a:solidFill>
                  <a:srgbClr val="0D004D"/>
                </a:solidFill>
                <a:latin typeface="+mn-lt"/>
              </a:rPr>
              <a:t> - The student has completed the test and submitted their answers.</a:t>
            </a:r>
          </a:p>
          <a:p>
            <a:r>
              <a:rPr lang="en-US" sz="2200">
                <a:solidFill>
                  <a:srgbClr val="0D004D"/>
                </a:solidFill>
                <a:latin typeface="+mn-lt"/>
              </a:rPr>
              <a:t>Reseat</a:t>
            </a:r>
            <a:r>
              <a:rPr lang="en-US" sz="2200" b="0">
                <a:solidFill>
                  <a:srgbClr val="0D004D"/>
                </a:solidFill>
                <a:latin typeface="+mn-lt"/>
              </a:rPr>
              <a:t> – The proctor has reseated the student(s). The student has not yet signed back in to the session. No action is needed by the proctor.</a:t>
            </a:r>
          </a:p>
        </p:txBody>
      </p:sp>
    </p:spTree>
    <p:extLst>
      <p:ext uri="{BB962C8B-B14F-4D97-AF65-F5344CB8AC3E}">
        <p14:creationId xmlns:p14="http://schemas.microsoft.com/office/powerpoint/2010/main" val="7803778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E2FD7-DC21-1E5D-7119-403A0C24DBC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6401F3D-0838-5A36-C656-9CAC432A3E2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58</a:t>
            </a:fld>
            <a:endParaRPr lang="en-US" noProof="0"/>
          </a:p>
        </p:txBody>
      </p:sp>
      <p:sp>
        <p:nvSpPr>
          <p:cNvPr id="10" name="Title 1">
            <a:extLst>
              <a:ext uri="{FF2B5EF4-FFF2-40B4-BE49-F238E27FC236}">
                <a16:creationId xmlns:a16="http://schemas.microsoft.com/office/drawing/2014/main" id="{1E5A4147-4CBD-7CE5-1E68-553978359AE0}"/>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During Testing – Health</a:t>
            </a:r>
          </a:p>
        </p:txBody>
      </p:sp>
      <p:sp>
        <p:nvSpPr>
          <p:cNvPr id="11" name="Text Placeholder 2">
            <a:extLst>
              <a:ext uri="{FF2B5EF4-FFF2-40B4-BE49-F238E27FC236}">
                <a16:creationId xmlns:a16="http://schemas.microsoft.com/office/drawing/2014/main" id="{1BDCFF14-AD78-B9CB-96B6-4CD07A558758}"/>
              </a:ext>
            </a:extLst>
          </p:cNvPr>
          <p:cNvSpPr txBox="1">
            <a:spLocks/>
          </p:cNvSpPr>
          <p:nvPr/>
        </p:nvSpPr>
        <p:spPr bwMode="gray">
          <a:xfrm>
            <a:off x="548641" y="1769638"/>
            <a:ext cx="7199046"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Health tells the proctor if the student is interacting with the test. Health can display one of the following values:</a:t>
            </a:r>
          </a:p>
          <a:p>
            <a:r>
              <a:rPr lang="en-US" sz="2200">
                <a:solidFill>
                  <a:srgbClr val="0D004D"/>
                </a:solidFill>
                <a:latin typeface="+mn-lt"/>
              </a:rPr>
              <a:t>Not Started </a:t>
            </a:r>
            <a:r>
              <a:rPr lang="en-US" sz="2200" b="0">
                <a:solidFill>
                  <a:srgbClr val="0D004D"/>
                </a:solidFill>
                <a:latin typeface="+mn-lt"/>
              </a:rPr>
              <a:t>– The student has not signed in to the test. No action is needed by the proctor.</a:t>
            </a:r>
          </a:p>
          <a:p>
            <a:r>
              <a:rPr lang="en-US" sz="2200">
                <a:solidFill>
                  <a:srgbClr val="0D004D"/>
                </a:solidFill>
                <a:latin typeface="+mn-lt"/>
              </a:rPr>
              <a:t>Submitted</a:t>
            </a:r>
            <a:r>
              <a:rPr lang="en-US" sz="2200" b="0">
                <a:solidFill>
                  <a:srgbClr val="0D004D"/>
                </a:solidFill>
                <a:latin typeface="+mn-lt"/>
              </a:rPr>
              <a:t> - The student has completed the test and submitted their answers.</a:t>
            </a:r>
          </a:p>
          <a:p>
            <a:r>
              <a:rPr lang="en-US" sz="2200">
                <a:solidFill>
                  <a:srgbClr val="0D004D"/>
                </a:solidFill>
                <a:latin typeface="+mn-lt"/>
              </a:rPr>
              <a:t>Exited</a:t>
            </a:r>
            <a:r>
              <a:rPr lang="en-US" sz="2200" b="0">
                <a:solidFill>
                  <a:srgbClr val="0D004D"/>
                </a:solidFill>
                <a:latin typeface="+mn-lt"/>
              </a:rPr>
              <a:t> - The student has exited TestNav, and a proctor must reseat them before they can log in to the test again.</a:t>
            </a:r>
          </a:p>
          <a:p>
            <a:r>
              <a:rPr lang="en-US" sz="2200">
                <a:solidFill>
                  <a:srgbClr val="0D004D"/>
                </a:solidFill>
                <a:latin typeface="+mn-lt"/>
              </a:rPr>
              <a:t>Resumed</a:t>
            </a:r>
            <a:r>
              <a:rPr lang="en-US" sz="2200" b="0">
                <a:solidFill>
                  <a:srgbClr val="0D004D"/>
                </a:solidFill>
                <a:latin typeface="+mn-lt"/>
              </a:rPr>
              <a:t> – The student has resumed their test session.</a:t>
            </a:r>
          </a:p>
        </p:txBody>
      </p:sp>
    </p:spTree>
    <p:extLst>
      <p:ext uri="{BB962C8B-B14F-4D97-AF65-F5344CB8AC3E}">
        <p14:creationId xmlns:p14="http://schemas.microsoft.com/office/powerpoint/2010/main" val="16341827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53849-21C0-71E0-DA97-57DC41CB313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2ED90BB-3050-8BFD-16B8-4F758A127DA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59</a:t>
            </a:fld>
            <a:endParaRPr lang="en-US" noProof="0"/>
          </a:p>
        </p:txBody>
      </p:sp>
      <p:sp>
        <p:nvSpPr>
          <p:cNvPr id="10" name="Title 1">
            <a:extLst>
              <a:ext uri="{FF2B5EF4-FFF2-40B4-BE49-F238E27FC236}">
                <a16:creationId xmlns:a16="http://schemas.microsoft.com/office/drawing/2014/main" id="{A57EF950-5AEC-4372-337E-AD2C49F72EF0}"/>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During Testing – Actions</a:t>
            </a:r>
          </a:p>
        </p:txBody>
      </p:sp>
      <p:sp>
        <p:nvSpPr>
          <p:cNvPr id="11" name="Text Placeholder 2">
            <a:extLst>
              <a:ext uri="{FF2B5EF4-FFF2-40B4-BE49-F238E27FC236}">
                <a16:creationId xmlns:a16="http://schemas.microsoft.com/office/drawing/2014/main" id="{904AC51E-791D-09C0-73B3-1F82CD4E81A2}"/>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000" b="0">
                <a:solidFill>
                  <a:srgbClr val="0D004D"/>
                </a:solidFill>
                <a:latin typeface="+mn-lt"/>
              </a:rPr>
              <a:t>After the assessment session has started, a set of buttons appears in the Actions column for each student. Proctors use these buttons to control individual student’s sessions:</a:t>
            </a:r>
          </a:p>
          <a:p>
            <a:r>
              <a:rPr lang="en-US" sz="2000">
                <a:solidFill>
                  <a:srgbClr val="0D004D"/>
                </a:solidFill>
                <a:latin typeface="+mn-lt"/>
              </a:rPr>
              <a:t>Approve Session </a:t>
            </a:r>
            <a:r>
              <a:rPr lang="en-US" sz="2000" b="0">
                <a:solidFill>
                  <a:srgbClr val="0D004D"/>
                </a:solidFill>
                <a:latin typeface="+mn-lt"/>
              </a:rPr>
              <a:t>– Proctors will need to select Approve Session for any student with a Needs Attention progress status for the student to begin their test in TestNav.</a:t>
            </a:r>
          </a:p>
          <a:p>
            <a:r>
              <a:rPr lang="en-US" sz="2000">
                <a:solidFill>
                  <a:srgbClr val="0D004D"/>
                </a:solidFill>
                <a:latin typeface="+mn-lt"/>
              </a:rPr>
              <a:t>Reseat Session </a:t>
            </a:r>
            <a:r>
              <a:rPr lang="en-US" sz="2000" b="0">
                <a:solidFill>
                  <a:srgbClr val="0D004D"/>
                </a:solidFill>
                <a:latin typeface="+mn-lt"/>
              </a:rPr>
              <a:t>– Proctors can select this if a student exits TestNav before submitting their test or if something interrupts a student's session. This might include a computer issue, session timeout, or an unexpected error. Reseating allows the student to re-enter their test code and SSID to continue taking their test.</a:t>
            </a:r>
          </a:p>
          <a:p>
            <a:r>
              <a:rPr lang="en-US" sz="2000">
                <a:solidFill>
                  <a:srgbClr val="0D004D"/>
                </a:solidFill>
                <a:latin typeface="+mn-lt"/>
              </a:rPr>
              <a:t>Submit Session </a:t>
            </a:r>
            <a:r>
              <a:rPr lang="en-US" sz="2000" b="0">
                <a:solidFill>
                  <a:srgbClr val="0D004D"/>
                </a:solidFill>
                <a:latin typeface="+mn-lt"/>
              </a:rPr>
              <a:t>– Test Coordinators can select this if a student finishes their test but fails to submit the test before exiting.</a:t>
            </a:r>
          </a:p>
          <a:p>
            <a:r>
              <a:rPr lang="en-US" sz="2000" err="1">
                <a:solidFill>
                  <a:srgbClr val="0D004D"/>
                </a:solidFill>
                <a:latin typeface="+mn-lt"/>
              </a:rPr>
              <a:t>Unsubmit</a:t>
            </a:r>
            <a:r>
              <a:rPr lang="en-US" sz="2000">
                <a:solidFill>
                  <a:srgbClr val="0D004D"/>
                </a:solidFill>
                <a:latin typeface="+mn-lt"/>
              </a:rPr>
              <a:t> Session </a:t>
            </a:r>
            <a:r>
              <a:rPr lang="en-US" sz="2000" b="0">
                <a:solidFill>
                  <a:srgbClr val="0D004D"/>
                </a:solidFill>
                <a:latin typeface="+mn-lt"/>
              </a:rPr>
              <a:t>– Test Coordinators can select this if a student mistakenly submits their test. </a:t>
            </a:r>
          </a:p>
        </p:txBody>
      </p:sp>
    </p:spTree>
    <p:extLst>
      <p:ext uri="{BB962C8B-B14F-4D97-AF65-F5344CB8AC3E}">
        <p14:creationId xmlns:p14="http://schemas.microsoft.com/office/powerpoint/2010/main" val="16348010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D2DB2-7C2A-36FD-13EA-61B192FB826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2BDA77B-B022-FCAC-816D-F9D1AB8EC94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60</a:t>
            </a:fld>
            <a:endParaRPr lang="en-US" noProof="0"/>
          </a:p>
        </p:txBody>
      </p:sp>
      <p:sp>
        <p:nvSpPr>
          <p:cNvPr id="10" name="Title 1">
            <a:extLst>
              <a:ext uri="{FF2B5EF4-FFF2-40B4-BE49-F238E27FC236}">
                <a16:creationId xmlns:a16="http://schemas.microsoft.com/office/drawing/2014/main" id="{9058B3B8-31BE-8E2B-4F7E-B60AD90D5A9D}"/>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Coordinator Tasks – Day of Testing</a:t>
            </a:r>
          </a:p>
        </p:txBody>
      </p:sp>
      <p:sp>
        <p:nvSpPr>
          <p:cNvPr id="11" name="Text Placeholder 2">
            <a:extLst>
              <a:ext uri="{FF2B5EF4-FFF2-40B4-BE49-F238E27FC236}">
                <a16:creationId xmlns:a16="http://schemas.microsoft.com/office/drawing/2014/main" id="{14139E74-7FE6-2C09-539F-5236AABAB985}"/>
              </a:ext>
            </a:extLst>
          </p:cNvPr>
          <p:cNvSpPr txBox="1">
            <a:spLocks/>
          </p:cNvSpPr>
          <p:nvPr/>
        </p:nvSpPr>
        <p:spPr bwMode="gray">
          <a:xfrm>
            <a:off x="548640" y="1769638"/>
            <a:ext cx="6663529"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a:solidFill>
                  <a:srgbClr val="0D004D"/>
                </a:solidFill>
                <a:latin typeface="+mn-lt"/>
              </a:rPr>
              <a:t>Complete the Day of Testing Checklist:</a:t>
            </a:r>
          </a:p>
          <a:p>
            <a:pPr marL="342900" indent="-342900">
              <a:buFont typeface="Arial" panose="020B0604020202020204" pitchFamily="34" charset="0"/>
              <a:buChar char="•"/>
            </a:pPr>
            <a:r>
              <a:rPr lang="en-US" sz="2400" b="0">
                <a:solidFill>
                  <a:srgbClr val="0D004D"/>
                </a:solidFill>
                <a:latin typeface="+mn-lt"/>
              </a:rPr>
              <a:t>Distribute test materials. </a:t>
            </a:r>
          </a:p>
          <a:p>
            <a:pPr marL="342900" indent="-342900">
              <a:buFont typeface="Arial" panose="020B0604020202020204" pitchFamily="34" charset="0"/>
              <a:buChar char="•"/>
            </a:pPr>
            <a:r>
              <a:rPr lang="en-US" sz="2400" b="0">
                <a:solidFill>
                  <a:srgbClr val="0D004D"/>
                </a:solidFill>
                <a:latin typeface="+mn-lt"/>
              </a:rPr>
              <a:t>Ensure Test Administrators have a computer device to administer the test &amp; can access the ADAM proctor dashboard.</a:t>
            </a:r>
          </a:p>
          <a:p>
            <a:pPr marL="342900" indent="-342900">
              <a:buFont typeface="Arial" panose="020B0604020202020204" pitchFamily="34" charset="0"/>
              <a:buChar char="•"/>
            </a:pPr>
            <a:r>
              <a:rPr lang="en-US" sz="2400" b="0">
                <a:solidFill>
                  <a:srgbClr val="0D004D"/>
                </a:solidFill>
                <a:latin typeface="+mn-lt"/>
              </a:rPr>
              <a:t>Monitor test activity.</a:t>
            </a:r>
          </a:p>
          <a:p>
            <a:pPr marL="342900" indent="-342900">
              <a:buFont typeface="Arial" panose="020B0604020202020204" pitchFamily="34" charset="0"/>
              <a:buChar char="•"/>
            </a:pPr>
            <a:r>
              <a:rPr lang="en-US" sz="2400" b="0">
                <a:solidFill>
                  <a:srgbClr val="0D004D"/>
                </a:solidFill>
                <a:latin typeface="+mn-lt"/>
              </a:rPr>
              <a:t>Be available to Test Administrators.</a:t>
            </a:r>
          </a:p>
          <a:p>
            <a:pPr marL="342900" indent="-342900">
              <a:buFont typeface="Arial" panose="020B0604020202020204" pitchFamily="34" charset="0"/>
              <a:buChar char="•"/>
            </a:pPr>
            <a:r>
              <a:rPr lang="en-US" sz="2400" b="0">
                <a:solidFill>
                  <a:srgbClr val="0D004D"/>
                </a:solidFill>
                <a:latin typeface="+mn-lt"/>
              </a:rPr>
              <a:t>Collect materials from Test Administrators after each test, as needed.</a:t>
            </a:r>
          </a:p>
        </p:txBody>
      </p:sp>
    </p:spTree>
    <p:extLst>
      <p:ext uri="{BB962C8B-B14F-4D97-AF65-F5344CB8AC3E}">
        <p14:creationId xmlns:p14="http://schemas.microsoft.com/office/powerpoint/2010/main" val="39350920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6CF0E-3DB6-5EAE-6E4C-55F5EF531A5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1016492-4B30-73A2-70FC-DD9DD821A20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61</a:t>
            </a:fld>
            <a:endParaRPr lang="en-US" noProof="0"/>
          </a:p>
        </p:txBody>
      </p:sp>
      <p:sp>
        <p:nvSpPr>
          <p:cNvPr id="10" name="Title 1">
            <a:extLst>
              <a:ext uri="{FF2B5EF4-FFF2-40B4-BE49-F238E27FC236}">
                <a16:creationId xmlns:a16="http://schemas.microsoft.com/office/drawing/2014/main" id="{60798493-047D-2FD0-5876-E0AD3120D285}"/>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Administrator Tasks – Day of Testing</a:t>
            </a:r>
          </a:p>
        </p:txBody>
      </p:sp>
      <p:sp>
        <p:nvSpPr>
          <p:cNvPr id="11" name="Text Placeholder 2">
            <a:extLst>
              <a:ext uri="{FF2B5EF4-FFF2-40B4-BE49-F238E27FC236}">
                <a16:creationId xmlns:a16="http://schemas.microsoft.com/office/drawing/2014/main" id="{8F31EC83-2474-3377-7834-9978DACC2C2F}"/>
              </a:ext>
            </a:extLst>
          </p:cNvPr>
          <p:cNvSpPr txBox="1">
            <a:spLocks/>
          </p:cNvSpPr>
          <p:nvPr/>
        </p:nvSpPr>
        <p:spPr bwMode="gray">
          <a:xfrm>
            <a:off x="548640" y="1769638"/>
            <a:ext cx="843472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Prepare the test environment and situate the students.</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Follow directions and read the script in the Test Administrator Manual (TAM) to initiate the test proctor group.</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Hand out test cards and scratch paper when directed (per the TAM script).</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Assist students in logging into TestNav.</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Collect student test tickets and scratch paper.</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Confirm students have submitted their tests and logged out of TestNav.</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Confirm </a:t>
            </a:r>
            <a:r>
              <a:rPr lang="en-US" sz="2400" b="0" i="1" u="sng">
                <a:solidFill>
                  <a:srgbClr val="0D004D"/>
                </a:solidFill>
                <a:latin typeface="+mn-lt"/>
                <a:ea typeface="Open Sans Semibold"/>
                <a:cs typeface="Open Sans Semibold"/>
              </a:rPr>
              <a:t>all tests </a:t>
            </a:r>
            <a:r>
              <a:rPr lang="en-US" sz="2400" b="0">
                <a:solidFill>
                  <a:srgbClr val="0D004D"/>
                </a:solidFill>
                <a:latin typeface="+mn-lt"/>
                <a:ea typeface="Open Sans Semibold"/>
                <a:cs typeface="Open Sans Semibold"/>
              </a:rPr>
              <a:t>are in a Submitted status.</a:t>
            </a:r>
            <a:endParaRPr lang="en-US" sz="2600" b="0">
              <a:solidFill>
                <a:srgbClr val="0D004D"/>
              </a:solidFill>
              <a:latin typeface="+mn-lt"/>
              <a:ea typeface="Open Sans Semibold"/>
              <a:cs typeface="Open Sans Semibold"/>
            </a:endParaRPr>
          </a:p>
        </p:txBody>
      </p:sp>
    </p:spTree>
    <p:extLst>
      <p:ext uri="{BB962C8B-B14F-4D97-AF65-F5344CB8AC3E}">
        <p14:creationId xmlns:p14="http://schemas.microsoft.com/office/powerpoint/2010/main" val="38123818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AC9FE-3A50-D967-6C76-F7D9358B5FC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C91E4C3-5D1A-89F0-76F7-638A58843F1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62</a:t>
            </a:fld>
            <a:endParaRPr lang="en-US" noProof="0"/>
          </a:p>
        </p:txBody>
      </p:sp>
      <p:sp>
        <p:nvSpPr>
          <p:cNvPr id="10" name="Title 1">
            <a:extLst>
              <a:ext uri="{FF2B5EF4-FFF2-40B4-BE49-F238E27FC236}">
                <a16:creationId xmlns:a16="http://schemas.microsoft.com/office/drawing/2014/main" id="{FECB5EDD-8522-69E0-0C42-B4288F02F40D}"/>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Administration During Testing – Active Monitoring </a:t>
            </a:r>
          </a:p>
        </p:txBody>
      </p:sp>
      <p:sp>
        <p:nvSpPr>
          <p:cNvPr id="11" name="Text Placeholder 2">
            <a:extLst>
              <a:ext uri="{FF2B5EF4-FFF2-40B4-BE49-F238E27FC236}">
                <a16:creationId xmlns:a16="http://schemas.microsoft.com/office/drawing/2014/main" id="{8628CF2E-CB23-97B2-DB74-B2643698A159}"/>
              </a:ext>
            </a:extLst>
          </p:cNvPr>
          <p:cNvSpPr txBox="1">
            <a:spLocks/>
          </p:cNvSpPr>
          <p:nvPr/>
        </p:nvSpPr>
        <p:spPr bwMode="gray">
          <a:xfrm>
            <a:off x="548640" y="1769638"/>
            <a:ext cx="535377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Test Administrators/Teachers Should:</a:t>
            </a:r>
          </a:p>
          <a:p>
            <a:pPr marL="342900" indent="-342900">
              <a:buFont typeface="Arial" panose="020B0604020202020204" pitchFamily="34" charset="0"/>
              <a:buChar char="•"/>
            </a:pPr>
            <a:endParaRPr lang="en-US" sz="2400" b="0">
              <a:solidFill>
                <a:srgbClr val="0D004D"/>
              </a:solidFill>
              <a:latin typeface="+mn-lt"/>
            </a:endParaRPr>
          </a:p>
          <a:p>
            <a:pPr marL="342900" indent="-342900">
              <a:buFont typeface="Arial" panose="020B0604020202020204" pitchFamily="34" charset="0"/>
              <a:buChar char="•"/>
            </a:pPr>
            <a:r>
              <a:rPr lang="en-US" sz="2400" b="0">
                <a:solidFill>
                  <a:srgbClr val="0D004D"/>
                </a:solidFill>
                <a:latin typeface="+mn-lt"/>
              </a:rPr>
              <a:t>Ensure students have all necessary materials for each test.</a:t>
            </a:r>
          </a:p>
          <a:p>
            <a:pPr marL="342900" indent="-342900">
              <a:buFont typeface="Arial" panose="020B0604020202020204" pitchFamily="34" charset="0"/>
              <a:buChar char="•"/>
            </a:pPr>
            <a:r>
              <a:rPr lang="en-US" sz="2400" b="0">
                <a:solidFill>
                  <a:srgbClr val="0D004D"/>
                </a:solidFill>
                <a:latin typeface="+mn-lt"/>
              </a:rPr>
              <a:t>Follow test administration scripts exactly as written.</a:t>
            </a:r>
          </a:p>
          <a:p>
            <a:pPr marL="342900" indent="-342900">
              <a:buFont typeface="Arial" panose="020B0604020202020204" pitchFamily="34" charset="0"/>
              <a:buChar char="•"/>
            </a:pPr>
            <a:r>
              <a:rPr lang="en-US" sz="2400" b="0">
                <a:solidFill>
                  <a:srgbClr val="0D004D"/>
                </a:solidFill>
                <a:latin typeface="+mn-lt"/>
              </a:rPr>
              <a:t>Move throughout the room during testing to ensure students are on task.</a:t>
            </a:r>
          </a:p>
        </p:txBody>
      </p:sp>
      <p:sp>
        <p:nvSpPr>
          <p:cNvPr id="2" name="Text Placeholder 2">
            <a:extLst>
              <a:ext uri="{FF2B5EF4-FFF2-40B4-BE49-F238E27FC236}">
                <a16:creationId xmlns:a16="http://schemas.microsoft.com/office/drawing/2014/main" id="{8123ABD7-E81E-9677-36EA-CE0BFCEA4ECD}"/>
              </a:ext>
            </a:extLst>
          </p:cNvPr>
          <p:cNvSpPr txBox="1">
            <a:spLocks/>
          </p:cNvSpPr>
          <p:nvPr/>
        </p:nvSpPr>
        <p:spPr bwMode="gray">
          <a:xfrm>
            <a:off x="609600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Test Administrators </a:t>
            </a:r>
            <a:r>
              <a:rPr lang="en-US" sz="2600" b="0" i="1" u="sng">
                <a:solidFill>
                  <a:srgbClr val="0D004D"/>
                </a:solidFill>
                <a:latin typeface="+mn-lt"/>
              </a:rPr>
              <a:t>May Not</a:t>
            </a:r>
            <a:r>
              <a:rPr lang="en-US" sz="2600" b="0">
                <a:solidFill>
                  <a:srgbClr val="0D004D"/>
                </a:solidFill>
                <a:latin typeface="+mn-lt"/>
              </a:rPr>
              <a:t>:</a:t>
            </a:r>
          </a:p>
          <a:p>
            <a:pPr marL="342900" indent="-342900">
              <a:buFont typeface="Arial" panose="020B0604020202020204" pitchFamily="34" charset="0"/>
              <a:buChar char="•"/>
            </a:pPr>
            <a:endParaRPr lang="en-US" sz="2400" b="0">
              <a:solidFill>
                <a:srgbClr val="0D004D"/>
              </a:solidFill>
              <a:latin typeface="+mn-lt"/>
            </a:endParaRPr>
          </a:p>
          <a:p>
            <a:pPr marL="342900" indent="-342900">
              <a:buFont typeface="Arial" panose="020B0604020202020204" pitchFamily="34" charset="0"/>
              <a:buChar char="•"/>
            </a:pPr>
            <a:r>
              <a:rPr lang="en-US" sz="2400" b="0">
                <a:solidFill>
                  <a:srgbClr val="0D004D"/>
                </a:solidFill>
                <a:latin typeface="+mn-lt"/>
              </a:rPr>
              <a:t>Provide feedback or clarify test questions.</a:t>
            </a:r>
          </a:p>
          <a:p>
            <a:pPr marL="342900" indent="-342900">
              <a:buFont typeface="Arial" panose="020B0604020202020204" pitchFamily="34" charset="0"/>
              <a:buChar char="•"/>
            </a:pPr>
            <a:r>
              <a:rPr lang="en-US" sz="2400" b="0">
                <a:solidFill>
                  <a:srgbClr val="0D004D"/>
                </a:solidFill>
                <a:latin typeface="+mn-lt"/>
              </a:rPr>
              <a:t>Answer content related questions.</a:t>
            </a:r>
          </a:p>
          <a:p>
            <a:pPr marL="342900" indent="-342900">
              <a:buFont typeface="Arial" panose="020B0604020202020204" pitchFamily="34" charset="0"/>
              <a:buChar char="•"/>
            </a:pPr>
            <a:r>
              <a:rPr lang="en-US" sz="2400" b="0">
                <a:solidFill>
                  <a:srgbClr val="0D004D"/>
                </a:solidFill>
                <a:latin typeface="+mn-lt"/>
              </a:rPr>
              <a:t>Interact with students in any way that would impact student responses.</a:t>
            </a:r>
          </a:p>
        </p:txBody>
      </p:sp>
    </p:spTree>
    <p:extLst>
      <p:ext uri="{BB962C8B-B14F-4D97-AF65-F5344CB8AC3E}">
        <p14:creationId xmlns:p14="http://schemas.microsoft.com/office/powerpoint/2010/main" val="36776379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DE01C-06BE-4FF5-6FA2-AED127B8DB0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6C59FCB-1141-79AC-648E-629C7DA6A90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63</a:t>
            </a:fld>
            <a:endParaRPr lang="en-US" noProof="0"/>
          </a:p>
        </p:txBody>
      </p:sp>
      <p:sp>
        <p:nvSpPr>
          <p:cNvPr id="10" name="Title 1">
            <a:extLst>
              <a:ext uri="{FF2B5EF4-FFF2-40B4-BE49-F238E27FC236}">
                <a16:creationId xmlns:a16="http://schemas.microsoft.com/office/drawing/2014/main" id="{1BA2E8A2-59EE-D6F4-B70A-2D039B83BBA4}"/>
              </a:ext>
            </a:extLst>
          </p:cNvPr>
          <p:cNvSpPr txBox="1">
            <a:spLocks/>
          </p:cNvSpPr>
          <p:nvPr/>
        </p:nvSpPr>
        <p:spPr bwMode="gray">
          <a:xfrm>
            <a:off x="548639" y="-1"/>
            <a:ext cx="10350020" cy="1421028"/>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Administration During Testing – Electronic Devices </a:t>
            </a:r>
          </a:p>
        </p:txBody>
      </p:sp>
      <p:sp>
        <p:nvSpPr>
          <p:cNvPr id="11" name="Text Placeholder 2">
            <a:extLst>
              <a:ext uri="{FF2B5EF4-FFF2-40B4-BE49-F238E27FC236}">
                <a16:creationId xmlns:a16="http://schemas.microsoft.com/office/drawing/2014/main" id="{C6FA3891-63FA-F774-A92A-CCFA872AB149}"/>
              </a:ext>
            </a:extLst>
          </p:cNvPr>
          <p:cNvSpPr txBox="1">
            <a:spLocks/>
          </p:cNvSpPr>
          <p:nvPr/>
        </p:nvSpPr>
        <p:spPr bwMode="gray">
          <a:xfrm>
            <a:off x="548640" y="1769638"/>
            <a:ext cx="7075479"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Arial" panose="020B0604020202020204" pitchFamily="34" charset="0"/>
              <a:buChar char="•"/>
            </a:pPr>
            <a:r>
              <a:rPr lang="en-US" sz="2400" b="0">
                <a:solidFill>
                  <a:srgbClr val="0D004D"/>
                </a:solidFill>
                <a:latin typeface="+mn-lt"/>
              </a:rPr>
              <a:t>ALL personal electronic equipment not related to testing (e.g., cell phones, iPods, personal document scanners, eBooks, electronic pens, smart watches, etc.) are PROHIBITED from the testing environment.</a:t>
            </a:r>
          </a:p>
          <a:p>
            <a:pPr marL="342900" indent="-342900">
              <a:buFont typeface="Arial" panose="020B0604020202020204" pitchFamily="34" charset="0"/>
              <a:buChar char="•"/>
            </a:pPr>
            <a:r>
              <a:rPr lang="en-US" sz="2400" b="0">
                <a:solidFill>
                  <a:srgbClr val="0D004D"/>
                </a:solidFill>
                <a:latin typeface="+mn-lt"/>
              </a:rPr>
              <a:t>Personal electronic equipment may not be used at any time during testing, including after a student has completed testing or during a break. </a:t>
            </a:r>
          </a:p>
        </p:txBody>
      </p:sp>
    </p:spTree>
    <p:extLst>
      <p:ext uri="{BB962C8B-B14F-4D97-AF65-F5344CB8AC3E}">
        <p14:creationId xmlns:p14="http://schemas.microsoft.com/office/powerpoint/2010/main" val="30854351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F1084-5F2E-224E-E1C3-9496C9E36DE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B043B26-342B-00FF-2362-5478C5143E9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64</a:t>
            </a:fld>
            <a:endParaRPr lang="en-US" noProof="0"/>
          </a:p>
        </p:txBody>
      </p:sp>
      <p:sp>
        <p:nvSpPr>
          <p:cNvPr id="10" name="Title 1">
            <a:extLst>
              <a:ext uri="{FF2B5EF4-FFF2-40B4-BE49-F238E27FC236}">
                <a16:creationId xmlns:a16="http://schemas.microsoft.com/office/drawing/2014/main" id="{674E1DC6-7AF1-3C4C-0AD4-E057D940A443}"/>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Administration – Early Finishers</a:t>
            </a:r>
          </a:p>
        </p:txBody>
      </p:sp>
      <p:sp>
        <p:nvSpPr>
          <p:cNvPr id="11" name="Text Placeholder 2">
            <a:extLst>
              <a:ext uri="{FF2B5EF4-FFF2-40B4-BE49-F238E27FC236}">
                <a16:creationId xmlns:a16="http://schemas.microsoft.com/office/drawing/2014/main" id="{95C253AA-1670-46CA-4973-D197671B4800}"/>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Materials allowed </a:t>
            </a:r>
            <a:r>
              <a:rPr lang="en-US" sz="2200" b="0" i="1" u="sng">
                <a:solidFill>
                  <a:srgbClr val="0D004D"/>
                </a:solidFill>
                <a:latin typeface="+mn-lt"/>
              </a:rPr>
              <a:t>only after </a:t>
            </a:r>
            <a:r>
              <a:rPr lang="en-US" sz="2200" b="0">
                <a:solidFill>
                  <a:srgbClr val="0D004D"/>
                </a:solidFill>
                <a:latin typeface="+mn-lt"/>
              </a:rPr>
              <a:t>a student’s test has been submitted and after their secure materials have been collected: </a:t>
            </a:r>
          </a:p>
          <a:p>
            <a:pPr marL="342900" indent="-342900">
              <a:buFont typeface="Arial" panose="020B0604020202020204" pitchFamily="34" charset="0"/>
              <a:buChar char="•"/>
            </a:pPr>
            <a:r>
              <a:rPr lang="en-US" sz="2000" b="0">
                <a:solidFill>
                  <a:srgbClr val="0D004D"/>
                </a:solidFill>
                <a:latin typeface="+mn-lt"/>
              </a:rPr>
              <a:t>Recreational books (subject matter of recreational books must be unrelated to content being assessed). </a:t>
            </a:r>
          </a:p>
          <a:p>
            <a:r>
              <a:rPr lang="en-US" sz="2200" b="0">
                <a:solidFill>
                  <a:srgbClr val="0D004D"/>
                </a:solidFill>
                <a:latin typeface="+mn-lt"/>
              </a:rPr>
              <a:t>Instructions for students </a:t>
            </a:r>
            <a:r>
              <a:rPr lang="en-US" sz="2200" b="0" i="1" u="sng">
                <a:solidFill>
                  <a:srgbClr val="0D004D"/>
                </a:solidFill>
                <a:latin typeface="+mn-lt"/>
              </a:rPr>
              <a:t>after</a:t>
            </a:r>
            <a:r>
              <a:rPr lang="en-US" sz="2200" b="0">
                <a:solidFill>
                  <a:srgbClr val="0D004D"/>
                </a:solidFill>
                <a:latin typeface="+mn-lt"/>
              </a:rPr>
              <a:t> a student’s test has been submitted and their secure materials have been collected: </a:t>
            </a:r>
          </a:p>
          <a:p>
            <a:pPr marL="342900" indent="-342900">
              <a:buFont typeface="Arial" panose="020B0604020202020204" pitchFamily="34" charset="0"/>
              <a:buChar char="•"/>
            </a:pPr>
            <a:r>
              <a:rPr lang="en-US" sz="2000" b="0">
                <a:solidFill>
                  <a:srgbClr val="0D004D"/>
                </a:solidFill>
                <a:latin typeface="+mn-lt"/>
              </a:rPr>
              <a:t>After the student has checked his or her work, the student may sit quietly until the testing unit has ended. </a:t>
            </a:r>
          </a:p>
          <a:p>
            <a:pPr marL="342900" indent="-342900">
              <a:buFont typeface="Arial" panose="020B0604020202020204" pitchFamily="34" charset="0"/>
              <a:buChar char="•"/>
            </a:pPr>
            <a:r>
              <a:rPr lang="en-US" sz="2000" b="0">
                <a:solidFill>
                  <a:srgbClr val="0D004D"/>
                </a:solidFill>
                <a:latin typeface="+mn-lt"/>
              </a:rPr>
              <a:t>After the student has checked his or her work, the student may be permitted to read silently a recreational book (see above). </a:t>
            </a:r>
          </a:p>
          <a:p>
            <a:pPr marL="342900" indent="-342900">
              <a:buFont typeface="Arial" panose="020B0604020202020204" pitchFamily="34" charset="0"/>
              <a:buChar char="•"/>
            </a:pPr>
            <a:r>
              <a:rPr lang="en-US" sz="2000" b="0">
                <a:solidFill>
                  <a:srgbClr val="0D004D"/>
                </a:solidFill>
                <a:latin typeface="+mn-lt"/>
              </a:rPr>
              <a:t>If two units are scheduled, these instructions may be applied after the second unit is administered. </a:t>
            </a:r>
          </a:p>
        </p:txBody>
      </p:sp>
    </p:spTree>
    <p:extLst>
      <p:ext uri="{BB962C8B-B14F-4D97-AF65-F5344CB8AC3E}">
        <p14:creationId xmlns:p14="http://schemas.microsoft.com/office/powerpoint/2010/main" val="9551835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4044A-C1EF-37DA-A448-02B7B2DA63F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34523E8-5FEC-A2D2-CF6B-16A818D0A95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65</a:t>
            </a:fld>
            <a:endParaRPr lang="en-US" noProof="0"/>
          </a:p>
        </p:txBody>
      </p:sp>
      <p:sp>
        <p:nvSpPr>
          <p:cNvPr id="10" name="Title 1">
            <a:extLst>
              <a:ext uri="{FF2B5EF4-FFF2-40B4-BE49-F238E27FC236}">
                <a16:creationId xmlns:a16="http://schemas.microsoft.com/office/drawing/2014/main" id="{4C5193A7-8CEC-9E8C-946C-851E131DF885}"/>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TestNav Access</a:t>
            </a:r>
          </a:p>
        </p:txBody>
      </p:sp>
      <p:sp>
        <p:nvSpPr>
          <p:cNvPr id="11" name="Text Placeholder 2">
            <a:extLst>
              <a:ext uri="{FF2B5EF4-FFF2-40B4-BE49-F238E27FC236}">
                <a16:creationId xmlns:a16="http://schemas.microsoft.com/office/drawing/2014/main" id="{07E1EE12-9983-6DA5-C85E-D52443081E10}"/>
              </a:ext>
            </a:extLst>
          </p:cNvPr>
          <p:cNvSpPr txBox="1">
            <a:spLocks/>
          </p:cNvSpPr>
          <p:nvPr/>
        </p:nvSpPr>
        <p:spPr bwMode="gray">
          <a:xfrm>
            <a:off x="548640" y="1769638"/>
            <a:ext cx="6618279"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If not already chosen, students may need to select BIE from the customer list.</a:t>
            </a:r>
          </a:p>
        </p:txBody>
      </p:sp>
      <p:pic>
        <p:nvPicPr>
          <p:cNvPr id="2" name="Google Shape;682;p68">
            <a:extLst>
              <a:ext uri="{FF2B5EF4-FFF2-40B4-BE49-F238E27FC236}">
                <a16:creationId xmlns:a16="http://schemas.microsoft.com/office/drawing/2014/main" id="{A8B18155-6091-109C-AA87-D133ACB35420}"/>
              </a:ext>
            </a:extLst>
          </p:cNvPr>
          <p:cNvPicPr preferRelativeResize="0"/>
          <p:nvPr/>
        </p:nvPicPr>
        <p:blipFill>
          <a:blip r:embed="rId2"/>
          <a:srcRect/>
          <a:stretch/>
        </p:blipFill>
        <p:spPr>
          <a:xfrm>
            <a:off x="3300369" y="2964555"/>
            <a:ext cx="5591261" cy="3523558"/>
          </a:xfrm>
          <a:prstGeom prst="rect">
            <a:avLst/>
          </a:prstGeom>
          <a:noFill/>
          <a:ln>
            <a:solidFill>
              <a:schemeClr val="bg2"/>
            </a:solidFill>
          </a:ln>
          <a:effectLst>
            <a:outerShdw blurRad="50800" dist="38100" dir="2700000" algn="tl" rotWithShape="0">
              <a:prstClr val="black">
                <a:alpha val="40000"/>
              </a:prstClr>
            </a:outerShdw>
          </a:effectLst>
        </p:spPr>
      </p:pic>
      <p:sp>
        <p:nvSpPr>
          <p:cNvPr id="3" name="Google Shape;686;p68">
            <a:extLst>
              <a:ext uri="{FF2B5EF4-FFF2-40B4-BE49-F238E27FC236}">
                <a16:creationId xmlns:a16="http://schemas.microsoft.com/office/drawing/2014/main" id="{B02F3892-6A89-7605-571C-A1BCCFA3C5F4}"/>
              </a:ext>
            </a:extLst>
          </p:cNvPr>
          <p:cNvSpPr/>
          <p:nvPr/>
        </p:nvSpPr>
        <p:spPr>
          <a:xfrm>
            <a:off x="3628692" y="6075950"/>
            <a:ext cx="943308" cy="388728"/>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Tree>
    <p:extLst>
      <p:ext uri="{BB962C8B-B14F-4D97-AF65-F5344CB8AC3E}">
        <p14:creationId xmlns:p14="http://schemas.microsoft.com/office/powerpoint/2010/main" val="26960387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36772-E2B7-CC20-95CD-02D298AE2BA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31F6F0-B0E0-DA30-2CC9-7902A52F0DF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66</a:t>
            </a:fld>
            <a:endParaRPr lang="en-US" noProof="0"/>
          </a:p>
        </p:txBody>
      </p:sp>
      <p:sp>
        <p:nvSpPr>
          <p:cNvPr id="10" name="Title 1">
            <a:extLst>
              <a:ext uri="{FF2B5EF4-FFF2-40B4-BE49-F238E27FC236}">
                <a16:creationId xmlns:a16="http://schemas.microsoft.com/office/drawing/2014/main" id="{A3C9764F-0248-09EE-8EE2-915C13AF923A}"/>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TestNav Sign-in</a:t>
            </a:r>
          </a:p>
        </p:txBody>
      </p:sp>
      <p:sp>
        <p:nvSpPr>
          <p:cNvPr id="11" name="Text Placeholder 2">
            <a:extLst>
              <a:ext uri="{FF2B5EF4-FFF2-40B4-BE49-F238E27FC236}">
                <a16:creationId xmlns:a16="http://schemas.microsoft.com/office/drawing/2014/main" id="{466A3101-A84F-1631-3228-2C63455AFF45}"/>
              </a:ext>
            </a:extLst>
          </p:cNvPr>
          <p:cNvSpPr txBox="1">
            <a:spLocks/>
          </p:cNvSpPr>
          <p:nvPr/>
        </p:nvSpPr>
        <p:spPr bwMode="gray">
          <a:xfrm>
            <a:off x="548638" y="1769638"/>
            <a:ext cx="693955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Students input the Test Code provided by the proctor &amp; Last Name and NASIS ID from their test ticket.</a:t>
            </a:r>
          </a:p>
        </p:txBody>
      </p:sp>
      <p:pic>
        <p:nvPicPr>
          <p:cNvPr id="4" name="Google Shape;696;p69">
            <a:extLst>
              <a:ext uri="{FF2B5EF4-FFF2-40B4-BE49-F238E27FC236}">
                <a16:creationId xmlns:a16="http://schemas.microsoft.com/office/drawing/2014/main" id="{C11C4300-6DA4-D702-8894-CE7AB313AAE9}"/>
              </a:ext>
            </a:extLst>
          </p:cNvPr>
          <p:cNvPicPr preferRelativeResize="0"/>
          <p:nvPr/>
        </p:nvPicPr>
        <p:blipFill>
          <a:blip r:embed="rId2"/>
          <a:srcRect/>
          <a:stretch/>
        </p:blipFill>
        <p:spPr>
          <a:xfrm>
            <a:off x="558673" y="3163388"/>
            <a:ext cx="3295661" cy="3164663"/>
          </a:xfrm>
          <a:prstGeom prst="rect">
            <a:avLst/>
          </a:prstGeom>
          <a:noFill/>
          <a:ln>
            <a:solidFill>
              <a:schemeClr val="bg2"/>
            </a:solidFill>
          </a:ln>
          <a:effectLst>
            <a:outerShdw blurRad="50800" dist="38100" dir="2700000" algn="tl" rotWithShape="0">
              <a:prstClr val="black">
                <a:alpha val="40000"/>
              </a:prstClr>
            </a:outerShdw>
          </a:effectLst>
        </p:spPr>
      </p:pic>
      <p:pic>
        <p:nvPicPr>
          <p:cNvPr id="6" name="Google Shape;696;p69">
            <a:extLst>
              <a:ext uri="{FF2B5EF4-FFF2-40B4-BE49-F238E27FC236}">
                <a16:creationId xmlns:a16="http://schemas.microsoft.com/office/drawing/2014/main" id="{24FAE7CE-A1B8-6436-F51E-A79125570807}"/>
              </a:ext>
            </a:extLst>
          </p:cNvPr>
          <p:cNvPicPr preferRelativeResize="0"/>
          <p:nvPr/>
        </p:nvPicPr>
        <p:blipFill>
          <a:blip r:embed="rId3"/>
          <a:srcRect/>
          <a:stretch/>
        </p:blipFill>
        <p:spPr>
          <a:xfrm>
            <a:off x="4300402" y="3185998"/>
            <a:ext cx="3532156" cy="3183042"/>
          </a:xfrm>
          <a:prstGeom prst="rect">
            <a:avLst/>
          </a:prstGeom>
          <a:noFill/>
          <a:ln>
            <a:solidFill>
              <a:schemeClr val="bg2"/>
            </a:solidFill>
          </a:ln>
          <a:effectLst>
            <a:outerShdw blurRad="50800" dist="38100" dir="2700000" algn="tl" rotWithShape="0">
              <a:prstClr val="black">
                <a:alpha val="40000"/>
              </a:prstClr>
            </a:outerShdw>
          </a:effectLst>
        </p:spPr>
      </p:pic>
      <p:sp>
        <p:nvSpPr>
          <p:cNvPr id="7" name="Google Shape;1109;p81">
            <a:extLst>
              <a:ext uri="{FF2B5EF4-FFF2-40B4-BE49-F238E27FC236}">
                <a16:creationId xmlns:a16="http://schemas.microsoft.com/office/drawing/2014/main" id="{B8412BD5-306F-4CB2-B48D-327CD9C2F8BE}"/>
              </a:ext>
            </a:extLst>
          </p:cNvPr>
          <p:cNvSpPr/>
          <p:nvPr/>
        </p:nvSpPr>
        <p:spPr>
          <a:xfrm>
            <a:off x="3530318" y="454414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49431226-F229-BD98-8201-2270F391CD71}"/>
              </a:ext>
            </a:extLst>
          </p:cNvPr>
          <p:cNvPicPr>
            <a:picLocks noChangeAspect="1"/>
          </p:cNvPicPr>
          <p:nvPr/>
        </p:nvPicPr>
        <p:blipFill>
          <a:blip r:embed="rId4"/>
          <a:srcRect/>
          <a:stretch/>
        </p:blipFill>
        <p:spPr>
          <a:xfrm>
            <a:off x="8191842" y="3163388"/>
            <a:ext cx="3433395" cy="3183043"/>
          </a:xfrm>
          <a:prstGeom prst="rect">
            <a:avLst/>
          </a:prstGeom>
          <a:ln>
            <a:solidFill>
              <a:schemeClr val="bg2"/>
            </a:solidFill>
          </a:ln>
          <a:effectLst>
            <a:outerShdw blurRad="50800" dist="38100" dir="2700000" algn="tl" rotWithShape="0">
              <a:prstClr val="black">
                <a:alpha val="40000"/>
              </a:prstClr>
            </a:outerShdw>
          </a:effectLst>
        </p:spPr>
      </p:pic>
      <p:sp>
        <p:nvSpPr>
          <p:cNvPr id="9" name="Google Shape;1109;p81">
            <a:extLst>
              <a:ext uri="{FF2B5EF4-FFF2-40B4-BE49-F238E27FC236}">
                <a16:creationId xmlns:a16="http://schemas.microsoft.com/office/drawing/2014/main" id="{A9FC62FB-52EE-E86E-B454-C1EA71E8B9A0}"/>
              </a:ext>
            </a:extLst>
          </p:cNvPr>
          <p:cNvSpPr/>
          <p:nvPr/>
        </p:nvSpPr>
        <p:spPr>
          <a:xfrm>
            <a:off x="7387577" y="454414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402316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5EC0D-EBB6-C0E1-F2D6-2737DDD3E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7AAC6-BC2A-9151-9E52-C6CB1A5ACCFE}"/>
              </a:ext>
            </a:extLst>
          </p:cNvPr>
          <p:cNvSpPr>
            <a:spLocks noGrp="1"/>
          </p:cNvSpPr>
          <p:nvPr>
            <p:ph type="ctrTitle"/>
          </p:nvPr>
        </p:nvSpPr>
        <p:spPr/>
        <p:txBody>
          <a:bodyPr/>
          <a:lstStyle/>
          <a:p>
            <a:r>
              <a:rPr lang="en-US" sz="5000"/>
              <a:t>After Testing</a:t>
            </a:r>
          </a:p>
        </p:txBody>
      </p:sp>
      <p:pic>
        <p:nvPicPr>
          <p:cNvPr id="4" name="Picture 3">
            <a:extLst>
              <a:ext uri="{FF2B5EF4-FFF2-40B4-BE49-F238E27FC236}">
                <a16:creationId xmlns:a16="http://schemas.microsoft.com/office/drawing/2014/main" id="{57412CCD-6F82-5BCD-50F1-7ECF3D124B9A}"/>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40214442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AE3D1-62A1-55AD-9D56-2EAF7BDD2DC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E7AD79F-35F4-557B-F897-4A24C2D5F63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68</a:t>
            </a:fld>
            <a:endParaRPr lang="en-US" noProof="0"/>
          </a:p>
        </p:txBody>
      </p:sp>
      <p:sp>
        <p:nvSpPr>
          <p:cNvPr id="10" name="Title 1">
            <a:extLst>
              <a:ext uri="{FF2B5EF4-FFF2-40B4-BE49-F238E27FC236}">
                <a16:creationId xmlns:a16="http://schemas.microsoft.com/office/drawing/2014/main" id="{68872C0C-CF8E-E9D8-42F5-D9509FCABCDD}"/>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After Testing</a:t>
            </a:r>
          </a:p>
        </p:txBody>
      </p:sp>
      <p:sp>
        <p:nvSpPr>
          <p:cNvPr id="11" name="Text Placeholder 2">
            <a:extLst>
              <a:ext uri="{FF2B5EF4-FFF2-40B4-BE49-F238E27FC236}">
                <a16:creationId xmlns:a16="http://schemas.microsoft.com/office/drawing/2014/main" id="{3B9F485B-A1A9-2B9E-2660-679389731288}"/>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Arial" panose="020B0604020202020204" pitchFamily="34" charset="0"/>
              <a:buChar char="•"/>
            </a:pPr>
            <a:r>
              <a:rPr lang="en-US" sz="2600" b="0">
                <a:solidFill>
                  <a:srgbClr val="0D004D"/>
                </a:solidFill>
                <a:latin typeface="+mn-lt"/>
              </a:rPr>
              <a:t>Computer-based Tasks</a:t>
            </a:r>
          </a:p>
          <a:p>
            <a:pPr marL="457200" indent="-457200">
              <a:buFont typeface="Arial" panose="020B0604020202020204" pitchFamily="34" charset="0"/>
              <a:buChar char="•"/>
            </a:pPr>
            <a:r>
              <a:rPr lang="en-US" sz="2600" b="0">
                <a:solidFill>
                  <a:srgbClr val="0D004D"/>
                </a:solidFill>
                <a:latin typeface="+mn-lt"/>
              </a:rPr>
              <a:t>Paper-based Tasks </a:t>
            </a:r>
          </a:p>
          <a:p>
            <a:pPr marL="457200" indent="-457200">
              <a:buFont typeface="Arial" panose="020B0604020202020204" pitchFamily="34" charset="0"/>
              <a:buChar char="•"/>
            </a:pPr>
            <a:r>
              <a:rPr lang="en-US" sz="2600" b="0">
                <a:solidFill>
                  <a:srgbClr val="0D004D"/>
                </a:solidFill>
                <a:latin typeface="+mn-lt"/>
              </a:rPr>
              <a:t>Scoring &amp; Reporting</a:t>
            </a:r>
          </a:p>
        </p:txBody>
      </p:sp>
    </p:spTree>
    <p:extLst>
      <p:ext uri="{BB962C8B-B14F-4D97-AF65-F5344CB8AC3E}">
        <p14:creationId xmlns:p14="http://schemas.microsoft.com/office/powerpoint/2010/main" val="31942804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C8A3-08D1-E63C-CADD-47304796E10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0EF64CE-6395-6DFD-739B-02AAD4FE6B2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69</a:t>
            </a:fld>
            <a:endParaRPr lang="en-US" noProof="0"/>
          </a:p>
        </p:txBody>
      </p:sp>
      <p:sp>
        <p:nvSpPr>
          <p:cNvPr id="10" name="Title 1">
            <a:extLst>
              <a:ext uri="{FF2B5EF4-FFF2-40B4-BE49-F238E27FC236}">
                <a16:creationId xmlns:a16="http://schemas.microsoft.com/office/drawing/2014/main" id="{09BC4E95-9181-AE3E-2835-BCB49AD28194}"/>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Computer-based Tasks to Complete After Testing</a:t>
            </a:r>
          </a:p>
        </p:txBody>
      </p:sp>
      <p:sp>
        <p:nvSpPr>
          <p:cNvPr id="3" name="Text Placeholder 2">
            <a:extLst>
              <a:ext uri="{FF2B5EF4-FFF2-40B4-BE49-F238E27FC236}">
                <a16:creationId xmlns:a16="http://schemas.microsoft.com/office/drawing/2014/main" id="{B76E068D-C9E9-BA10-0067-11D8AB340641}"/>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Arial" panose="020B0604020202020204" pitchFamily="34" charset="0"/>
              <a:buChar char="•"/>
            </a:pPr>
            <a:r>
              <a:rPr lang="en-US" sz="2600" b="0">
                <a:solidFill>
                  <a:srgbClr val="0D004D"/>
                </a:solidFill>
                <a:latin typeface="+mn-lt"/>
              </a:rPr>
              <a:t>Ensure all student tests are in a Submitted status in ADAM.</a:t>
            </a:r>
          </a:p>
          <a:p>
            <a:pPr marL="457200" indent="-457200">
              <a:buFont typeface="Arial" panose="020B0604020202020204" pitchFamily="34" charset="0"/>
              <a:buChar char="•"/>
            </a:pPr>
            <a:r>
              <a:rPr lang="en-US" sz="2600" b="0">
                <a:solidFill>
                  <a:srgbClr val="0D004D"/>
                </a:solidFill>
                <a:latin typeface="+mn-lt"/>
              </a:rPr>
              <a:t>Manually Submit Session for any student who finished their test but did not submit the test in TestNav before exiting.</a:t>
            </a:r>
          </a:p>
        </p:txBody>
      </p:sp>
    </p:spTree>
    <p:extLst>
      <p:ext uri="{BB962C8B-B14F-4D97-AF65-F5344CB8AC3E}">
        <p14:creationId xmlns:p14="http://schemas.microsoft.com/office/powerpoint/2010/main" val="27175453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1F52D-8C11-A6DF-7786-9A67CE45B7A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769F6D-4F02-DD26-8870-426317B11DD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70</a:t>
            </a:fld>
            <a:endParaRPr lang="en-US" noProof="0"/>
          </a:p>
        </p:txBody>
      </p:sp>
      <p:sp>
        <p:nvSpPr>
          <p:cNvPr id="10" name="Title 1">
            <a:extLst>
              <a:ext uri="{FF2B5EF4-FFF2-40B4-BE49-F238E27FC236}">
                <a16:creationId xmlns:a16="http://schemas.microsoft.com/office/drawing/2014/main" id="{FB6D9BF3-A8C4-8100-7EA3-6392E21EE345}"/>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Manually Submitting Test Sessions – Proctor Dashboard</a:t>
            </a:r>
          </a:p>
        </p:txBody>
      </p:sp>
      <p:sp>
        <p:nvSpPr>
          <p:cNvPr id="3" name="Text Placeholder 2">
            <a:extLst>
              <a:ext uri="{FF2B5EF4-FFF2-40B4-BE49-F238E27FC236}">
                <a16:creationId xmlns:a16="http://schemas.microsoft.com/office/drawing/2014/main" id="{41EC2685-3DDA-3EC3-C5BB-8A35F22FA0AB}"/>
              </a:ext>
            </a:extLst>
          </p:cNvPr>
          <p:cNvSpPr txBox="1">
            <a:spLocks/>
          </p:cNvSpPr>
          <p:nvPr/>
        </p:nvSpPr>
        <p:spPr bwMode="gray">
          <a:xfrm>
            <a:off x="548640" y="1769638"/>
            <a:ext cx="5827446"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solidFill>
                  <a:srgbClr val="0D004D"/>
                </a:solidFill>
                <a:latin typeface="+mn-lt"/>
                <a:ea typeface="Open Sans Semibold"/>
                <a:cs typeface="Open Sans Semibold"/>
              </a:rPr>
              <a:t>To manually submit a student’s test session in ADAM:</a:t>
            </a:r>
          </a:p>
          <a:p>
            <a:pPr marL="457200" indent="-457200">
              <a:buFont typeface="Arial" panose="020B0604020202020204" pitchFamily="34" charset="0"/>
              <a:buChar char="•"/>
            </a:pPr>
            <a:r>
              <a:rPr lang="en-US" sz="2200" b="0">
                <a:solidFill>
                  <a:srgbClr val="0D004D"/>
                </a:solidFill>
                <a:latin typeface="+mn-lt"/>
                <a:ea typeface="Open Sans Semibold"/>
                <a:cs typeface="Open Sans Semibold"/>
              </a:rPr>
              <a:t>Navigate to the appropriate proctor dashboard for the student(s) needing to be submitted.</a:t>
            </a:r>
          </a:p>
          <a:p>
            <a:pPr marL="457200" indent="-457200">
              <a:buFont typeface="Arial" panose="020B0604020202020204" pitchFamily="34" charset="0"/>
              <a:buChar char="•"/>
            </a:pPr>
            <a:r>
              <a:rPr lang="en-US" sz="2200" b="0">
                <a:solidFill>
                  <a:srgbClr val="0D004D"/>
                </a:solidFill>
                <a:latin typeface="+mn-lt"/>
                <a:ea typeface="Open Sans Semibold"/>
                <a:cs typeface="Open Sans Semibold"/>
              </a:rPr>
              <a:t>Any student that is still In Progress and has a Health of Reseat can have their test submitted. </a:t>
            </a:r>
          </a:p>
          <a:p>
            <a:pPr marL="457200" indent="-457200">
              <a:buFont typeface="Arial" panose="020B0604020202020204" pitchFamily="34" charset="0"/>
              <a:buChar char="•"/>
            </a:pPr>
            <a:r>
              <a:rPr lang="en-US" sz="2200" b="0">
                <a:solidFill>
                  <a:srgbClr val="0D004D"/>
                </a:solidFill>
                <a:latin typeface="+mn-lt"/>
                <a:ea typeface="Open Sans Semibold"/>
                <a:cs typeface="Open Sans Semibold"/>
              </a:rPr>
              <a:t>Under </a:t>
            </a:r>
            <a:r>
              <a:rPr lang="en-US" sz="2200">
                <a:solidFill>
                  <a:srgbClr val="0D004D"/>
                </a:solidFill>
                <a:latin typeface="+mn-lt"/>
                <a:ea typeface="Open Sans Semibold"/>
                <a:cs typeface="Open Sans Semibold"/>
              </a:rPr>
              <a:t>Actions</a:t>
            </a:r>
            <a:r>
              <a:rPr lang="en-US" sz="2200" b="0">
                <a:solidFill>
                  <a:srgbClr val="0D004D"/>
                </a:solidFill>
                <a:latin typeface="+mn-lt"/>
                <a:ea typeface="Open Sans Semibold"/>
                <a:cs typeface="Open Sans Semibold"/>
              </a:rPr>
              <a:t> select the ellipses, then select </a:t>
            </a:r>
            <a:r>
              <a:rPr lang="en-US" sz="2200">
                <a:solidFill>
                  <a:srgbClr val="0D004D"/>
                </a:solidFill>
                <a:latin typeface="+mn-lt"/>
                <a:ea typeface="Open Sans Semibold"/>
                <a:cs typeface="Open Sans Semibold"/>
              </a:rPr>
              <a:t>Submit Session</a:t>
            </a:r>
            <a:r>
              <a:rPr lang="en-US" sz="2200" b="0">
                <a:solidFill>
                  <a:srgbClr val="0D004D"/>
                </a:solidFill>
                <a:latin typeface="+mn-lt"/>
                <a:ea typeface="Open Sans Semibold"/>
                <a:cs typeface="Open Sans Semibold"/>
              </a:rPr>
              <a:t>. In the pop-up window confirm by selecting </a:t>
            </a:r>
            <a:r>
              <a:rPr lang="en-US" sz="2200">
                <a:solidFill>
                  <a:srgbClr val="0D004D"/>
                </a:solidFill>
                <a:latin typeface="+mn-lt"/>
                <a:ea typeface="Open Sans Semibold"/>
                <a:cs typeface="Open Sans Semibold"/>
              </a:rPr>
              <a:t>Submit</a:t>
            </a:r>
            <a:r>
              <a:rPr lang="en-US" sz="2200" b="0">
                <a:solidFill>
                  <a:srgbClr val="0D004D"/>
                </a:solidFill>
                <a:latin typeface="+mn-lt"/>
                <a:ea typeface="Open Sans Semibold"/>
                <a:cs typeface="Open Sans Semibold"/>
              </a:rPr>
              <a:t>.</a:t>
            </a:r>
          </a:p>
          <a:p>
            <a:pPr marL="457200" indent="-457200">
              <a:buFont typeface="Arial" panose="020B0604020202020204" pitchFamily="34" charset="0"/>
              <a:buChar char="•"/>
            </a:pPr>
            <a:endParaRPr lang="en-US" sz="2600" b="0">
              <a:solidFill>
                <a:srgbClr val="0D004D"/>
              </a:solidFill>
              <a:latin typeface="+mn-lt"/>
            </a:endParaRPr>
          </a:p>
        </p:txBody>
      </p:sp>
      <p:pic>
        <p:nvPicPr>
          <p:cNvPr id="2" name="Picture 1">
            <a:extLst>
              <a:ext uri="{FF2B5EF4-FFF2-40B4-BE49-F238E27FC236}">
                <a16:creationId xmlns:a16="http://schemas.microsoft.com/office/drawing/2014/main" id="{420061FE-430A-9599-CDE1-A7D359E4AB16}"/>
              </a:ext>
            </a:extLst>
          </p:cNvPr>
          <p:cNvPicPr>
            <a:picLocks noChangeAspect="1"/>
          </p:cNvPicPr>
          <p:nvPr/>
        </p:nvPicPr>
        <p:blipFill>
          <a:blip r:embed="rId2"/>
          <a:srcRect/>
          <a:stretch/>
        </p:blipFill>
        <p:spPr>
          <a:xfrm>
            <a:off x="6459388" y="1914749"/>
            <a:ext cx="5367376" cy="2425850"/>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descr="A screenshot of a computer&#10;&#10;Description automatically generated">
            <a:extLst>
              <a:ext uri="{FF2B5EF4-FFF2-40B4-BE49-F238E27FC236}">
                <a16:creationId xmlns:a16="http://schemas.microsoft.com/office/drawing/2014/main" id="{BD6CFAE4-1599-FFD0-56BE-185F6EE6757D}"/>
              </a:ext>
            </a:extLst>
          </p:cNvPr>
          <p:cNvPicPr>
            <a:picLocks noChangeAspect="1"/>
          </p:cNvPicPr>
          <p:nvPr/>
        </p:nvPicPr>
        <p:blipFill>
          <a:blip r:embed="rId3"/>
          <a:stretch>
            <a:fillRect/>
          </a:stretch>
        </p:blipFill>
        <p:spPr>
          <a:xfrm>
            <a:off x="7427018" y="4610920"/>
            <a:ext cx="3432117" cy="1698440"/>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686;p68">
            <a:extLst>
              <a:ext uri="{FF2B5EF4-FFF2-40B4-BE49-F238E27FC236}">
                <a16:creationId xmlns:a16="http://schemas.microsoft.com/office/drawing/2014/main" id="{5CE55AFC-BD90-EB86-6E57-7FF6440459B8}"/>
              </a:ext>
            </a:extLst>
          </p:cNvPr>
          <p:cNvSpPr/>
          <p:nvPr/>
        </p:nvSpPr>
        <p:spPr>
          <a:xfrm>
            <a:off x="9623914" y="3185026"/>
            <a:ext cx="1144448" cy="276866"/>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
        <p:nvSpPr>
          <p:cNvPr id="7" name="Google Shape;686;p68">
            <a:extLst>
              <a:ext uri="{FF2B5EF4-FFF2-40B4-BE49-F238E27FC236}">
                <a16:creationId xmlns:a16="http://schemas.microsoft.com/office/drawing/2014/main" id="{77D07075-A19F-B93C-8E11-E343ECE11291}"/>
              </a:ext>
            </a:extLst>
          </p:cNvPr>
          <p:cNvSpPr/>
          <p:nvPr/>
        </p:nvSpPr>
        <p:spPr>
          <a:xfrm>
            <a:off x="9009845" y="5656520"/>
            <a:ext cx="907239" cy="475766"/>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
        <p:nvSpPr>
          <p:cNvPr id="8" name="Google Shape;1109;p81">
            <a:extLst>
              <a:ext uri="{FF2B5EF4-FFF2-40B4-BE49-F238E27FC236}">
                <a16:creationId xmlns:a16="http://schemas.microsoft.com/office/drawing/2014/main" id="{4C7A2D21-13AA-5EF3-9697-D5C64BF6ECC5}"/>
              </a:ext>
            </a:extLst>
          </p:cNvPr>
          <p:cNvSpPr/>
          <p:nvPr/>
        </p:nvSpPr>
        <p:spPr>
          <a:xfrm rot="5400000">
            <a:off x="8649564" y="4413072"/>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 name="Google Shape;686;p68">
            <a:extLst>
              <a:ext uri="{FF2B5EF4-FFF2-40B4-BE49-F238E27FC236}">
                <a16:creationId xmlns:a16="http://schemas.microsoft.com/office/drawing/2014/main" id="{B9DEAD74-0FD6-366B-D389-333E04A19D65}"/>
              </a:ext>
            </a:extLst>
          </p:cNvPr>
          <p:cNvSpPr/>
          <p:nvPr/>
        </p:nvSpPr>
        <p:spPr>
          <a:xfrm>
            <a:off x="11191559" y="2477758"/>
            <a:ext cx="439769" cy="444280"/>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Tree>
    <p:extLst>
      <p:ext uri="{BB962C8B-B14F-4D97-AF65-F5344CB8AC3E}">
        <p14:creationId xmlns:p14="http://schemas.microsoft.com/office/powerpoint/2010/main" val="10086816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780DA-ED4F-C8D0-A70C-F194D43A997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20C77C1-6265-A0F2-2305-6D384294BCF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71</a:t>
            </a:fld>
            <a:endParaRPr lang="en-US" noProof="0"/>
          </a:p>
        </p:txBody>
      </p:sp>
      <p:sp>
        <p:nvSpPr>
          <p:cNvPr id="10" name="Title 1">
            <a:extLst>
              <a:ext uri="{FF2B5EF4-FFF2-40B4-BE49-F238E27FC236}">
                <a16:creationId xmlns:a16="http://schemas.microsoft.com/office/drawing/2014/main" id="{61A99167-52AD-73C5-2B76-0B60DF227BEF}"/>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Manually Submitting Test Sessions – Session Explorer</a:t>
            </a:r>
          </a:p>
        </p:txBody>
      </p:sp>
      <p:sp>
        <p:nvSpPr>
          <p:cNvPr id="3" name="Text Placeholder 2">
            <a:extLst>
              <a:ext uri="{FF2B5EF4-FFF2-40B4-BE49-F238E27FC236}">
                <a16:creationId xmlns:a16="http://schemas.microsoft.com/office/drawing/2014/main" id="{87DFB54A-2FF4-FB0D-F16B-47FAEFC0E6D2}"/>
              </a:ext>
            </a:extLst>
          </p:cNvPr>
          <p:cNvSpPr txBox="1">
            <a:spLocks/>
          </p:cNvSpPr>
          <p:nvPr/>
        </p:nvSpPr>
        <p:spPr bwMode="gray">
          <a:xfrm>
            <a:off x="548641" y="1769638"/>
            <a:ext cx="463302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solidFill>
                  <a:srgbClr val="0D004D"/>
                </a:solidFill>
                <a:latin typeface="+mn-lt"/>
              </a:rPr>
              <a:t>To manually submit a student’s test session in Session Explorer:</a:t>
            </a:r>
          </a:p>
          <a:p>
            <a:pPr marL="457200" indent="-457200">
              <a:buFont typeface="Arial" panose="020B0604020202020204" pitchFamily="34" charset="0"/>
              <a:buChar char="•"/>
            </a:pPr>
            <a:r>
              <a:rPr lang="en-US" sz="2200" b="0">
                <a:solidFill>
                  <a:srgbClr val="0D004D"/>
                </a:solidFill>
                <a:latin typeface="+mn-lt"/>
              </a:rPr>
              <a:t>Navigate to Operations, then Session Explorer.</a:t>
            </a:r>
          </a:p>
          <a:p>
            <a:pPr marL="457200" indent="-457200">
              <a:buFont typeface="Arial" panose="020B0604020202020204" pitchFamily="34" charset="0"/>
              <a:buChar char="•"/>
            </a:pPr>
            <a:r>
              <a:rPr lang="en-US" sz="2200" b="0">
                <a:solidFill>
                  <a:srgbClr val="0D004D"/>
                </a:solidFill>
                <a:latin typeface="+mn-lt"/>
              </a:rPr>
              <a:t>Enter the appropriate student ID in the Student search option, then select </a:t>
            </a:r>
            <a:r>
              <a:rPr lang="en-US" sz="2200">
                <a:solidFill>
                  <a:srgbClr val="0D004D"/>
                </a:solidFill>
                <a:latin typeface="+mn-lt"/>
              </a:rPr>
              <a:t>Search</a:t>
            </a:r>
            <a:r>
              <a:rPr lang="en-US" sz="2200" b="0">
                <a:solidFill>
                  <a:srgbClr val="0D004D"/>
                </a:solidFill>
                <a:latin typeface="+mn-lt"/>
              </a:rPr>
              <a:t>. </a:t>
            </a:r>
          </a:p>
          <a:p>
            <a:pPr marL="457200" indent="-457200">
              <a:buFont typeface="Arial" panose="020B0604020202020204" pitchFamily="34" charset="0"/>
              <a:buChar char="•"/>
            </a:pPr>
            <a:r>
              <a:rPr lang="en-US" sz="2200" b="0">
                <a:solidFill>
                  <a:srgbClr val="0D004D"/>
                </a:solidFill>
                <a:latin typeface="+mn-lt"/>
              </a:rPr>
              <a:t>Under </a:t>
            </a:r>
            <a:r>
              <a:rPr lang="en-US" sz="2200">
                <a:solidFill>
                  <a:srgbClr val="0D004D"/>
                </a:solidFill>
                <a:latin typeface="+mn-lt"/>
              </a:rPr>
              <a:t>Actions</a:t>
            </a:r>
            <a:r>
              <a:rPr lang="en-US" sz="2200" b="0">
                <a:solidFill>
                  <a:srgbClr val="0D004D"/>
                </a:solidFill>
                <a:latin typeface="+mn-lt"/>
              </a:rPr>
              <a:t> select the ellipses, then select </a:t>
            </a:r>
            <a:r>
              <a:rPr lang="en-US" sz="2200">
                <a:solidFill>
                  <a:srgbClr val="0D004D"/>
                </a:solidFill>
                <a:latin typeface="+mn-lt"/>
              </a:rPr>
              <a:t>Submit Session</a:t>
            </a:r>
            <a:r>
              <a:rPr lang="en-US" sz="2200" b="0">
                <a:solidFill>
                  <a:srgbClr val="0D004D"/>
                </a:solidFill>
                <a:latin typeface="+mn-lt"/>
              </a:rPr>
              <a:t>. In the pop-up window confirm by selecting </a:t>
            </a:r>
            <a:r>
              <a:rPr lang="en-US" sz="2200">
                <a:solidFill>
                  <a:srgbClr val="0D004D"/>
                </a:solidFill>
                <a:latin typeface="+mn-lt"/>
              </a:rPr>
              <a:t>Submit</a:t>
            </a:r>
            <a:r>
              <a:rPr lang="en-US" sz="2200" b="0">
                <a:solidFill>
                  <a:srgbClr val="0D004D"/>
                </a:solidFill>
                <a:latin typeface="+mn-lt"/>
              </a:rPr>
              <a:t>.</a:t>
            </a:r>
          </a:p>
        </p:txBody>
      </p:sp>
      <p:pic>
        <p:nvPicPr>
          <p:cNvPr id="11" name="Picture 10">
            <a:extLst>
              <a:ext uri="{FF2B5EF4-FFF2-40B4-BE49-F238E27FC236}">
                <a16:creationId xmlns:a16="http://schemas.microsoft.com/office/drawing/2014/main" id="{695E56EE-CE71-DA3B-5243-0CCBDECA1D09}"/>
              </a:ext>
            </a:extLst>
          </p:cNvPr>
          <p:cNvPicPr>
            <a:picLocks noChangeAspect="1"/>
          </p:cNvPicPr>
          <p:nvPr/>
        </p:nvPicPr>
        <p:blipFill>
          <a:blip r:embed="rId2"/>
          <a:srcRect/>
          <a:stretch/>
        </p:blipFill>
        <p:spPr>
          <a:xfrm>
            <a:off x="6154111" y="1784910"/>
            <a:ext cx="1898873" cy="2106779"/>
          </a:xfrm>
          <a:prstGeom prst="rect">
            <a:avLst/>
          </a:prstGeom>
          <a:ln>
            <a:solidFill>
              <a:schemeClr val="bg2"/>
            </a:solidFill>
          </a:ln>
          <a:effectLst>
            <a:outerShdw blurRad="50800" dist="38100" dir="2700000" algn="tl" rotWithShape="0">
              <a:prstClr val="black">
                <a:alpha val="40000"/>
              </a:prstClr>
            </a:outerShdw>
          </a:effectLst>
        </p:spPr>
      </p:pic>
      <p:pic>
        <p:nvPicPr>
          <p:cNvPr id="12" name="Picture 11" descr="A search box with a blue and white rectangle&#10;&#10;Description automatically generated">
            <a:extLst>
              <a:ext uri="{FF2B5EF4-FFF2-40B4-BE49-F238E27FC236}">
                <a16:creationId xmlns:a16="http://schemas.microsoft.com/office/drawing/2014/main" id="{7128FAF3-2AA7-6BE9-C4BA-93C282922E54}"/>
              </a:ext>
            </a:extLst>
          </p:cNvPr>
          <p:cNvPicPr>
            <a:picLocks noChangeAspect="1"/>
          </p:cNvPicPr>
          <p:nvPr/>
        </p:nvPicPr>
        <p:blipFill>
          <a:blip r:embed="rId3"/>
          <a:stretch>
            <a:fillRect/>
          </a:stretch>
        </p:blipFill>
        <p:spPr>
          <a:xfrm>
            <a:off x="8451705" y="2814857"/>
            <a:ext cx="2446954" cy="1053799"/>
          </a:xfrm>
          <a:prstGeom prst="rect">
            <a:avLst/>
          </a:prstGeom>
          <a:ln>
            <a:solidFill>
              <a:schemeClr val="bg2"/>
            </a:solidFill>
          </a:ln>
          <a:effectLst>
            <a:outerShdw blurRad="50800" dist="38100" dir="2700000" algn="tl" rotWithShape="0">
              <a:prstClr val="black">
                <a:alpha val="40000"/>
              </a:prstClr>
            </a:outerShdw>
          </a:effectLst>
        </p:spPr>
      </p:pic>
      <p:sp>
        <p:nvSpPr>
          <p:cNvPr id="13" name="Google Shape;1109;p81">
            <a:extLst>
              <a:ext uri="{FF2B5EF4-FFF2-40B4-BE49-F238E27FC236}">
                <a16:creationId xmlns:a16="http://schemas.microsoft.com/office/drawing/2014/main" id="{B4194790-36BB-28A0-C404-BB9AD0A48C7F}"/>
              </a:ext>
            </a:extLst>
          </p:cNvPr>
          <p:cNvSpPr/>
          <p:nvPr/>
        </p:nvSpPr>
        <p:spPr>
          <a:xfrm>
            <a:off x="7540636" y="310669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 name="Google Shape;686;p68">
            <a:extLst>
              <a:ext uri="{FF2B5EF4-FFF2-40B4-BE49-F238E27FC236}">
                <a16:creationId xmlns:a16="http://schemas.microsoft.com/office/drawing/2014/main" id="{4B6FDB47-C514-9C0E-F907-46BC809AACAA}"/>
              </a:ext>
            </a:extLst>
          </p:cNvPr>
          <p:cNvSpPr/>
          <p:nvPr/>
        </p:nvSpPr>
        <p:spPr>
          <a:xfrm>
            <a:off x="9075668" y="3444006"/>
            <a:ext cx="1023537" cy="447683"/>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pic>
        <p:nvPicPr>
          <p:cNvPr id="15" name="Picture 14">
            <a:extLst>
              <a:ext uri="{FF2B5EF4-FFF2-40B4-BE49-F238E27FC236}">
                <a16:creationId xmlns:a16="http://schemas.microsoft.com/office/drawing/2014/main" id="{C2F2781A-EC63-5CF9-A2D2-80CA97DCF5C3}"/>
              </a:ext>
            </a:extLst>
          </p:cNvPr>
          <p:cNvPicPr>
            <a:picLocks noChangeAspect="1"/>
          </p:cNvPicPr>
          <p:nvPr/>
        </p:nvPicPr>
        <p:blipFill>
          <a:blip r:embed="rId4"/>
          <a:srcRect/>
          <a:stretch/>
        </p:blipFill>
        <p:spPr>
          <a:xfrm>
            <a:off x="5354053" y="4141257"/>
            <a:ext cx="6120718" cy="2168102"/>
          </a:xfrm>
          <a:prstGeom prst="rect">
            <a:avLst/>
          </a:prstGeom>
          <a:ln>
            <a:solidFill>
              <a:schemeClr val="bg2"/>
            </a:solidFill>
          </a:ln>
          <a:effectLst>
            <a:outerShdw blurRad="50800" dist="38100" dir="2700000" algn="tl" rotWithShape="0">
              <a:prstClr val="black">
                <a:alpha val="40000"/>
              </a:prstClr>
            </a:outerShdw>
          </a:effectLst>
        </p:spPr>
      </p:pic>
      <p:sp>
        <p:nvSpPr>
          <p:cNvPr id="16" name="Google Shape;1109;p81">
            <a:extLst>
              <a:ext uri="{FF2B5EF4-FFF2-40B4-BE49-F238E27FC236}">
                <a16:creationId xmlns:a16="http://schemas.microsoft.com/office/drawing/2014/main" id="{ACC50BD6-78A2-C8FB-BDBD-406FEC71BE6E}"/>
              </a:ext>
            </a:extLst>
          </p:cNvPr>
          <p:cNvSpPr/>
          <p:nvPr/>
        </p:nvSpPr>
        <p:spPr>
          <a:xfrm rot="5400000">
            <a:off x="9985837" y="3956857"/>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 name="Google Shape;686;p68">
            <a:extLst>
              <a:ext uri="{FF2B5EF4-FFF2-40B4-BE49-F238E27FC236}">
                <a16:creationId xmlns:a16="http://schemas.microsoft.com/office/drawing/2014/main" id="{D604F6C6-47F8-A9A0-9296-74F1EF4F3723}"/>
              </a:ext>
            </a:extLst>
          </p:cNvPr>
          <p:cNvSpPr/>
          <p:nvPr/>
        </p:nvSpPr>
        <p:spPr>
          <a:xfrm>
            <a:off x="9492914" y="5771652"/>
            <a:ext cx="1072543" cy="246941"/>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
        <p:nvSpPr>
          <p:cNvPr id="18" name="Google Shape;686;p68">
            <a:extLst>
              <a:ext uri="{FF2B5EF4-FFF2-40B4-BE49-F238E27FC236}">
                <a16:creationId xmlns:a16="http://schemas.microsoft.com/office/drawing/2014/main" id="{70BC1FA7-FE3C-3BFF-1218-9417380E0C2C}"/>
              </a:ext>
            </a:extLst>
          </p:cNvPr>
          <p:cNvSpPr/>
          <p:nvPr/>
        </p:nvSpPr>
        <p:spPr>
          <a:xfrm>
            <a:off x="11001870" y="4698137"/>
            <a:ext cx="318681" cy="326895"/>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Tree>
    <p:extLst>
      <p:ext uri="{BB962C8B-B14F-4D97-AF65-F5344CB8AC3E}">
        <p14:creationId xmlns:p14="http://schemas.microsoft.com/office/powerpoint/2010/main" val="14633781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423A4-286F-93E9-DEE6-BF092E98C9A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C007747-984F-6AE7-E94A-7F881097613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72</a:t>
            </a:fld>
            <a:endParaRPr lang="en-US" noProof="0"/>
          </a:p>
        </p:txBody>
      </p:sp>
      <p:sp>
        <p:nvSpPr>
          <p:cNvPr id="10" name="Title 1">
            <a:extLst>
              <a:ext uri="{FF2B5EF4-FFF2-40B4-BE49-F238E27FC236}">
                <a16:creationId xmlns:a16="http://schemas.microsoft.com/office/drawing/2014/main" id="{824C8742-6CBD-B3A1-36FE-73543479C7CA}"/>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Paper-based Tasks to Complete After Testing</a:t>
            </a:r>
          </a:p>
        </p:txBody>
      </p:sp>
      <p:sp>
        <p:nvSpPr>
          <p:cNvPr id="3" name="Text Placeholder 2">
            <a:extLst>
              <a:ext uri="{FF2B5EF4-FFF2-40B4-BE49-F238E27FC236}">
                <a16:creationId xmlns:a16="http://schemas.microsoft.com/office/drawing/2014/main" id="{E6A23E58-AD74-0CFD-D7ED-CE47FF07E5FC}"/>
              </a:ext>
            </a:extLst>
          </p:cNvPr>
          <p:cNvSpPr txBox="1">
            <a:spLocks/>
          </p:cNvSpPr>
          <p:nvPr/>
        </p:nvSpPr>
        <p:spPr bwMode="gray">
          <a:xfrm>
            <a:off x="548641" y="1769638"/>
            <a:ext cx="656885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Transcription Guidelines:</a:t>
            </a:r>
          </a:p>
          <a:p>
            <a:pPr marL="457200" indent="-457200">
              <a:buFont typeface="Arial" panose="020B0604020202020204" pitchFamily="34" charset="0"/>
              <a:buChar char="•"/>
            </a:pPr>
            <a:r>
              <a:rPr lang="en-US" sz="2400" b="0">
                <a:solidFill>
                  <a:srgbClr val="0D004D"/>
                </a:solidFill>
                <a:latin typeface="+mn-lt"/>
              </a:rPr>
              <a:t>The Test Administrator shall transcribe the student responses into TestNav.</a:t>
            </a:r>
          </a:p>
          <a:p>
            <a:pPr marL="457200" indent="-457200">
              <a:buFont typeface="Arial" panose="020B0604020202020204" pitchFamily="34" charset="0"/>
              <a:buChar char="•"/>
            </a:pPr>
            <a:r>
              <a:rPr lang="en-US" sz="2400" b="0">
                <a:solidFill>
                  <a:srgbClr val="0D004D"/>
                </a:solidFill>
                <a:latin typeface="+mn-lt"/>
              </a:rPr>
              <a:t>The student’s responses must be transcribed verbatim from the Test Booklet.</a:t>
            </a:r>
          </a:p>
          <a:p>
            <a:pPr marL="457200" indent="-457200">
              <a:buFont typeface="Arial" panose="020B0604020202020204" pitchFamily="34" charset="0"/>
              <a:buChar char="•"/>
            </a:pPr>
            <a:r>
              <a:rPr lang="en-US" sz="2400" b="0">
                <a:solidFill>
                  <a:srgbClr val="0D004D"/>
                </a:solidFill>
                <a:latin typeface="+mn-lt"/>
              </a:rPr>
              <a:t>After transcription, shred any responses on site.</a:t>
            </a:r>
          </a:p>
        </p:txBody>
      </p:sp>
    </p:spTree>
    <p:extLst>
      <p:ext uri="{BB962C8B-B14F-4D97-AF65-F5344CB8AC3E}">
        <p14:creationId xmlns:p14="http://schemas.microsoft.com/office/powerpoint/2010/main" val="32005714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F05D8-CDA5-2523-A988-3CA42796F32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A1C971D-495F-BB8C-0A97-E3DF2BF9528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73</a:t>
            </a:fld>
            <a:endParaRPr lang="en-US" noProof="0"/>
          </a:p>
        </p:txBody>
      </p:sp>
      <p:sp>
        <p:nvSpPr>
          <p:cNvPr id="10" name="Title 1">
            <a:extLst>
              <a:ext uri="{FF2B5EF4-FFF2-40B4-BE49-F238E27FC236}">
                <a16:creationId xmlns:a16="http://schemas.microsoft.com/office/drawing/2014/main" id="{9C215A2D-C748-3BE2-5AB7-FB03FAD2CB12}"/>
              </a:ext>
            </a:extLst>
          </p:cNvPr>
          <p:cNvSpPr txBox="1">
            <a:spLocks/>
          </p:cNvSpPr>
          <p:nvPr/>
        </p:nvSpPr>
        <p:spPr bwMode="gray">
          <a:xfrm>
            <a:off x="548639" y="-1"/>
            <a:ext cx="10350020" cy="1112109"/>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Scoring &amp; Reporting</a:t>
            </a:r>
          </a:p>
        </p:txBody>
      </p:sp>
      <p:sp>
        <p:nvSpPr>
          <p:cNvPr id="11" name="Text Placeholder 2">
            <a:extLst>
              <a:ext uri="{FF2B5EF4-FFF2-40B4-BE49-F238E27FC236}">
                <a16:creationId xmlns:a16="http://schemas.microsoft.com/office/drawing/2014/main" id="{B027D1E6-CDF2-FBC5-2CE6-217570D57C3A}"/>
              </a:ext>
            </a:extLst>
          </p:cNvPr>
          <p:cNvSpPr txBox="1">
            <a:spLocks/>
          </p:cNvSpPr>
          <p:nvPr/>
        </p:nvSpPr>
        <p:spPr bwMode="gray">
          <a:xfrm>
            <a:off x="548640" y="1769638"/>
            <a:ext cx="535377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ea typeface="Open Sans Semibold"/>
                <a:cs typeface="Open Sans Semibold"/>
              </a:rPr>
              <a:t>Scoring:</a:t>
            </a:r>
          </a:p>
          <a:p>
            <a:pPr marL="342900" indent="-342900">
              <a:buFont typeface="Arial" panose="020B0604020202020204" pitchFamily="34" charset="0"/>
              <a:buChar char="•"/>
            </a:pPr>
            <a:r>
              <a:rPr lang="en-US" sz="2000" b="0">
                <a:solidFill>
                  <a:srgbClr val="0D004D"/>
                </a:solidFill>
                <a:latin typeface="+mn-lt"/>
                <a:ea typeface="Open Sans Semibold"/>
                <a:cs typeface="Open Sans Semibold"/>
              </a:rPr>
              <a:t>Interim Assessment items will be machine-scored and hand-scored.</a:t>
            </a:r>
          </a:p>
          <a:p>
            <a:pPr marL="342900" indent="-342900">
              <a:buFont typeface="Arial" panose="020B0604020202020204" pitchFamily="34" charset="0"/>
              <a:buChar char="•"/>
            </a:pPr>
            <a:r>
              <a:rPr lang="en-US" sz="2000" b="0">
                <a:solidFill>
                  <a:srgbClr val="0D004D"/>
                </a:solidFill>
                <a:latin typeface="+mn-lt"/>
                <a:ea typeface="Open Sans Semibold"/>
                <a:cs typeface="Open Sans Semibold"/>
              </a:rPr>
              <a:t>Test Coordinators &amp; School Admins will have access to the test results for machine-scored items once students are done testing and reporting is available in ADAM. </a:t>
            </a:r>
          </a:p>
          <a:p>
            <a:pPr marL="342900" indent="-342900">
              <a:buFont typeface="Arial" panose="020B0604020202020204" pitchFamily="34" charset="0"/>
              <a:buChar char="•"/>
            </a:pPr>
            <a:r>
              <a:rPr lang="en-US" sz="2000" b="0">
                <a:solidFill>
                  <a:srgbClr val="0D004D"/>
                </a:solidFill>
                <a:latin typeface="+mn-lt"/>
                <a:ea typeface="Open Sans Semibold"/>
                <a:cs typeface="Open Sans Semibold"/>
              </a:rPr>
              <a:t>Results for hand-scored items will be available approximately one month after testing starts.</a:t>
            </a:r>
            <a:endParaRPr lang="en-US"/>
          </a:p>
        </p:txBody>
      </p:sp>
      <p:sp>
        <p:nvSpPr>
          <p:cNvPr id="2" name="Text Placeholder 2">
            <a:extLst>
              <a:ext uri="{FF2B5EF4-FFF2-40B4-BE49-F238E27FC236}">
                <a16:creationId xmlns:a16="http://schemas.microsoft.com/office/drawing/2014/main" id="{3ED6F0D3-1AC3-CE5E-6234-3256A6ADE1C0}"/>
              </a:ext>
            </a:extLst>
          </p:cNvPr>
          <p:cNvSpPr txBox="1">
            <a:spLocks/>
          </p:cNvSpPr>
          <p:nvPr/>
        </p:nvSpPr>
        <p:spPr bwMode="gray">
          <a:xfrm>
            <a:off x="609600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Performance Levels:</a:t>
            </a:r>
          </a:p>
          <a:p>
            <a:pPr marL="342900" indent="-342900">
              <a:buClr>
                <a:srgbClr val="0D004D"/>
              </a:buClr>
              <a:buFont typeface="Arial" panose="020B0604020202020204" pitchFamily="34" charset="0"/>
              <a:buChar char="•"/>
            </a:pPr>
            <a:r>
              <a:rPr lang="en-US" sz="2400">
                <a:solidFill>
                  <a:srgbClr val="008080"/>
                </a:solidFill>
                <a:latin typeface="+mn-lt"/>
              </a:rPr>
              <a:t>Above</a:t>
            </a:r>
            <a:r>
              <a:rPr lang="en-US" sz="2400" b="0">
                <a:solidFill>
                  <a:srgbClr val="0D004D"/>
                </a:solidFill>
                <a:latin typeface="+mn-lt"/>
              </a:rPr>
              <a:t>: 75-100% Correct</a:t>
            </a:r>
          </a:p>
          <a:p>
            <a:pPr marL="342900" indent="-342900">
              <a:buClr>
                <a:srgbClr val="0D004D"/>
              </a:buClr>
              <a:buFont typeface="Arial" panose="020B0604020202020204" pitchFamily="34" charset="0"/>
              <a:buChar char="•"/>
            </a:pPr>
            <a:r>
              <a:rPr lang="en-US" sz="2400">
                <a:solidFill>
                  <a:srgbClr val="33CCCC"/>
                </a:solidFill>
                <a:latin typeface="+mn-lt"/>
              </a:rPr>
              <a:t>Meeting</a:t>
            </a:r>
            <a:r>
              <a:rPr lang="en-US" sz="2400" b="0">
                <a:solidFill>
                  <a:srgbClr val="0D004D"/>
                </a:solidFill>
                <a:latin typeface="+mn-lt"/>
              </a:rPr>
              <a:t>: 46-74% Correct</a:t>
            </a:r>
          </a:p>
          <a:p>
            <a:pPr marL="342900" indent="-342900">
              <a:buClr>
                <a:srgbClr val="0D004D"/>
              </a:buClr>
              <a:buFont typeface="Arial" panose="020B0604020202020204" pitchFamily="34" charset="0"/>
              <a:buChar char="•"/>
            </a:pPr>
            <a:r>
              <a:rPr lang="en-US" sz="2400">
                <a:solidFill>
                  <a:srgbClr val="FF9900"/>
                </a:solidFill>
                <a:latin typeface="+mn-lt"/>
              </a:rPr>
              <a:t>Approaching</a:t>
            </a:r>
            <a:r>
              <a:rPr lang="en-US" sz="2400" b="0">
                <a:solidFill>
                  <a:srgbClr val="0D004D"/>
                </a:solidFill>
                <a:latin typeface="+mn-lt"/>
              </a:rPr>
              <a:t>: 26-45% Correct</a:t>
            </a:r>
          </a:p>
          <a:p>
            <a:pPr marL="342900" indent="-342900">
              <a:buClr>
                <a:srgbClr val="0D004D"/>
              </a:buClr>
              <a:buFont typeface="Arial" panose="020B0604020202020204" pitchFamily="34" charset="0"/>
              <a:buChar char="•"/>
            </a:pPr>
            <a:r>
              <a:rPr lang="en-US" sz="2400">
                <a:solidFill>
                  <a:srgbClr val="C00000"/>
                </a:solidFill>
                <a:latin typeface="+mn-lt"/>
              </a:rPr>
              <a:t>Beginning</a:t>
            </a:r>
            <a:r>
              <a:rPr lang="en-US" sz="2400" b="0">
                <a:solidFill>
                  <a:srgbClr val="0D004D"/>
                </a:solidFill>
                <a:latin typeface="+mn-lt"/>
              </a:rPr>
              <a:t>: 0-25% Correct</a:t>
            </a:r>
          </a:p>
        </p:txBody>
      </p:sp>
      <p:pic>
        <p:nvPicPr>
          <p:cNvPr id="3" name="Picture 2">
            <a:extLst>
              <a:ext uri="{FF2B5EF4-FFF2-40B4-BE49-F238E27FC236}">
                <a16:creationId xmlns:a16="http://schemas.microsoft.com/office/drawing/2014/main" id="{4AB7F7E2-3B4A-655B-4933-95FB96A21F67}"/>
              </a:ext>
            </a:extLst>
          </p:cNvPr>
          <p:cNvPicPr>
            <a:picLocks noChangeAspect="1"/>
          </p:cNvPicPr>
          <p:nvPr/>
        </p:nvPicPr>
        <p:blipFill>
          <a:blip r:embed="rId2"/>
          <a:stretch>
            <a:fillRect/>
          </a:stretch>
        </p:blipFill>
        <p:spPr>
          <a:xfrm>
            <a:off x="4592296" y="5235585"/>
            <a:ext cx="7050241" cy="823125"/>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405195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733FB-1388-0632-88F7-884A23112FD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F1C7D1-AE9F-8F1D-239D-D10AC7A375F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74</a:t>
            </a:fld>
            <a:endParaRPr lang="en-US" noProof="0"/>
          </a:p>
        </p:txBody>
      </p:sp>
      <p:sp>
        <p:nvSpPr>
          <p:cNvPr id="10" name="Title 1">
            <a:extLst>
              <a:ext uri="{FF2B5EF4-FFF2-40B4-BE49-F238E27FC236}">
                <a16:creationId xmlns:a16="http://schemas.microsoft.com/office/drawing/2014/main" id="{C3499A4B-D58F-2E11-D600-BF3694CDE91B}"/>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Interim Administration Reports</a:t>
            </a:r>
          </a:p>
        </p:txBody>
      </p:sp>
      <p:sp>
        <p:nvSpPr>
          <p:cNvPr id="11" name="Text Placeholder 2">
            <a:extLst>
              <a:ext uri="{FF2B5EF4-FFF2-40B4-BE49-F238E27FC236}">
                <a16:creationId xmlns:a16="http://schemas.microsoft.com/office/drawing/2014/main" id="{57E8126B-3194-0BFF-9A5E-CBA1A6D89B57}"/>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following reports will be available in ADAM:</a:t>
            </a:r>
          </a:p>
          <a:p>
            <a:pPr marL="457200" indent="-457200">
              <a:buFont typeface="Arial" panose="020B0604020202020204" pitchFamily="34" charset="0"/>
              <a:buChar char="•"/>
            </a:pPr>
            <a:r>
              <a:rPr lang="en-US" sz="2000" b="0">
                <a:solidFill>
                  <a:srgbClr val="0D004D"/>
                </a:solidFill>
                <a:latin typeface="+mn-lt"/>
              </a:rPr>
              <a:t>Activity Report</a:t>
            </a:r>
          </a:p>
          <a:p>
            <a:pPr marL="457200" indent="-457200">
              <a:buFont typeface="Arial" panose="020B0604020202020204" pitchFamily="34" charset="0"/>
              <a:buChar char="•"/>
            </a:pPr>
            <a:r>
              <a:rPr lang="en-US" sz="2000" b="0">
                <a:solidFill>
                  <a:srgbClr val="0D004D"/>
                </a:solidFill>
                <a:latin typeface="+mn-lt"/>
              </a:rPr>
              <a:t>Performance Report</a:t>
            </a:r>
          </a:p>
          <a:p>
            <a:pPr marL="914400" lvl="1" indent="-457200">
              <a:buFont typeface="Arial" panose="020B0604020202020204" pitchFamily="34" charset="0"/>
              <a:buChar char="•"/>
            </a:pPr>
            <a:r>
              <a:rPr lang="en-US" sz="1800" b="0">
                <a:solidFill>
                  <a:srgbClr val="0D004D"/>
                </a:solidFill>
                <a:latin typeface="+mn-lt"/>
              </a:rPr>
              <a:t>Individual Student Reports (ISRs)</a:t>
            </a:r>
          </a:p>
          <a:p>
            <a:pPr marL="914400" lvl="1" indent="-457200">
              <a:buFont typeface="Arial" panose="020B0604020202020204" pitchFamily="34" charset="0"/>
              <a:buChar char="•"/>
            </a:pPr>
            <a:r>
              <a:rPr lang="en-US" sz="1800" b="0">
                <a:solidFill>
                  <a:srgbClr val="0D004D"/>
                </a:solidFill>
                <a:latin typeface="+mn-lt"/>
              </a:rPr>
              <a:t>Item Analysis</a:t>
            </a:r>
          </a:p>
          <a:p>
            <a:pPr marL="914400" lvl="1" indent="-457200">
              <a:buFont typeface="Arial" panose="020B0604020202020204" pitchFamily="34" charset="0"/>
              <a:buChar char="•"/>
            </a:pPr>
            <a:r>
              <a:rPr lang="en-US" sz="1800" b="0">
                <a:solidFill>
                  <a:srgbClr val="0D004D"/>
                </a:solidFill>
                <a:latin typeface="+mn-lt"/>
              </a:rPr>
              <a:t>Performance Summary</a:t>
            </a:r>
          </a:p>
          <a:p>
            <a:pPr marL="914400" lvl="1" indent="-457200">
              <a:buFont typeface="Arial" panose="020B0604020202020204" pitchFamily="34" charset="0"/>
              <a:buChar char="•"/>
            </a:pPr>
            <a:r>
              <a:rPr lang="en-US" sz="1800" b="0">
                <a:solidFill>
                  <a:srgbClr val="0D004D"/>
                </a:solidFill>
                <a:latin typeface="+mn-lt"/>
              </a:rPr>
              <a:t>Program Report</a:t>
            </a:r>
          </a:p>
          <a:p>
            <a:pPr marL="457200" indent="-457200">
              <a:buFont typeface="Arial" panose="020B0604020202020204" pitchFamily="34" charset="0"/>
              <a:buChar char="•"/>
            </a:pPr>
            <a:r>
              <a:rPr lang="en-US" sz="2000" b="0">
                <a:solidFill>
                  <a:srgbClr val="0D004D"/>
                </a:solidFill>
                <a:latin typeface="+mn-lt"/>
              </a:rPr>
              <a:t>Standard Performance</a:t>
            </a:r>
          </a:p>
          <a:p>
            <a:pPr marL="457200" indent="-457200">
              <a:buFont typeface="Arial" panose="020B0604020202020204" pitchFamily="34" charset="0"/>
              <a:buChar char="•"/>
            </a:pPr>
            <a:r>
              <a:rPr lang="en-US" sz="2000" b="0">
                <a:solidFill>
                  <a:srgbClr val="0D004D"/>
                </a:solidFill>
                <a:latin typeface="+mn-lt"/>
              </a:rPr>
              <a:t>Progress Report</a:t>
            </a:r>
          </a:p>
          <a:p>
            <a:r>
              <a:rPr lang="en-US" sz="2200" b="0">
                <a:solidFill>
                  <a:srgbClr val="0D004D"/>
                </a:solidFill>
                <a:latin typeface="+mn-lt"/>
              </a:rPr>
              <a:t>Student-level reports will be available once the student has completed testing and all constructed-response items for their test has been scored.</a:t>
            </a:r>
          </a:p>
        </p:txBody>
      </p:sp>
    </p:spTree>
    <p:extLst>
      <p:ext uri="{BB962C8B-B14F-4D97-AF65-F5344CB8AC3E}">
        <p14:creationId xmlns:p14="http://schemas.microsoft.com/office/powerpoint/2010/main" val="9065914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B04E5-153E-0036-08B8-5CBCD7C562E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513AAFA-C843-3431-F880-53D89D745D6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75</a:t>
            </a:fld>
            <a:endParaRPr lang="en-US" noProof="0"/>
          </a:p>
        </p:txBody>
      </p:sp>
      <p:sp>
        <p:nvSpPr>
          <p:cNvPr id="10" name="Title 1">
            <a:extLst>
              <a:ext uri="{FF2B5EF4-FFF2-40B4-BE49-F238E27FC236}">
                <a16:creationId xmlns:a16="http://schemas.microsoft.com/office/drawing/2014/main" id="{9FA7CEC7-7F90-851F-2192-CC7942AC9757}"/>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Interim Administration Reports</a:t>
            </a:r>
          </a:p>
        </p:txBody>
      </p:sp>
      <p:sp>
        <p:nvSpPr>
          <p:cNvPr id="11" name="Text Placeholder 2">
            <a:extLst>
              <a:ext uri="{FF2B5EF4-FFF2-40B4-BE49-F238E27FC236}">
                <a16:creationId xmlns:a16="http://schemas.microsoft.com/office/drawing/2014/main" id="{126E5446-8534-E26B-90A7-6AC123A0B6B5}"/>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Reports are accessed via the Reporting link in the left side menu.</a:t>
            </a:r>
          </a:p>
        </p:txBody>
      </p:sp>
      <p:pic>
        <p:nvPicPr>
          <p:cNvPr id="2" name="Picture 1">
            <a:extLst>
              <a:ext uri="{FF2B5EF4-FFF2-40B4-BE49-F238E27FC236}">
                <a16:creationId xmlns:a16="http://schemas.microsoft.com/office/drawing/2014/main" id="{9579C3D0-05AD-8B70-AAE0-FB9AA6D95213}"/>
              </a:ext>
            </a:extLst>
          </p:cNvPr>
          <p:cNvPicPr>
            <a:picLocks noChangeAspect="1"/>
          </p:cNvPicPr>
          <p:nvPr/>
        </p:nvPicPr>
        <p:blipFill>
          <a:blip r:embed="rId2"/>
          <a:srcRect/>
          <a:stretch/>
        </p:blipFill>
        <p:spPr>
          <a:xfrm>
            <a:off x="1119569" y="2834186"/>
            <a:ext cx="10095189" cy="3653927"/>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3D06EFB4-38A3-C94F-B51F-15F9D6C6667D}"/>
              </a:ext>
            </a:extLst>
          </p:cNvPr>
          <p:cNvSpPr/>
          <p:nvPr/>
        </p:nvSpPr>
        <p:spPr>
          <a:xfrm>
            <a:off x="1119569" y="4131469"/>
            <a:ext cx="827071" cy="322790"/>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Tree>
    <p:extLst>
      <p:ext uri="{BB962C8B-B14F-4D97-AF65-F5344CB8AC3E}">
        <p14:creationId xmlns:p14="http://schemas.microsoft.com/office/powerpoint/2010/main" val="37120217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207EA-C0A9-156D-3B89-576BC14775B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D74003-F6EE-B0B6-9A76-91C5417960E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76</a:t>
            </a:fld>
            <a:endParaRPr lang="en-US" noProof="0"/>
          </a:p>
        </p:txBody>
      </p:sp>
      <p:sp>
        <p:nvSpPr>
          <p:cNvPr id="10" name="Title 1">
            <a:extLst>
              <a:ext uri="{FF2B5EF4-FFF2-40B4-BE49-F238E27FC236}">
                <a16:creationId xmlns:a16="http://schemas.microsoft.com/office/drawing/2014/main" id="{7AFA9E95-98A2-ABEF-86B1-3FFFCDFE569F}"/>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Activity Report</a:t>
            </a:r>
          </a:p>
        </p:txBody>
      </p:sp>
      <p:sp>
        <p:nvSpPr>
          <p:cNvPr id="11" name="Text Placeholder 2">
            <a:extLst>
              <a:ext uri="{FF2B5EF4-FFF2-40B4-BE49-F238E27FC236}">
                <a16:creationId xmlns:a16="http://schemas.microsoft.com/office/drawing/2014/main" id="{FCDE7229-146D-09F5-A713-71604D0140EC}"/>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The Activity Report shows the activity on all test administrations over a selected time.</a:t>
            </a:r>
          </a:p>
        </p:txBody>
      </p:sp>
      <p:pic>
        <p:nvPicPr>
          <p:cNvPr id="4" name="Picture 3" descr="A screenshot of a computer&#10;&#10;Description automatically generated">
            <a:extLst>
              <a:ext uri="{FF2B5EF4-FFF2-40B4-BE49-F238E27FC236}">
                <a16:creationId xmlns:a16="http://schemas.microsoft.com/office/drawing/2014/main" id="{2F8A8E02-E4B5-8DA4-6F02-C20AD4D96FA1}"/>
              </a:ext>
            </a:extLst>
          </p:cNvPr>
          <p:cNvPicPr>
            <a:picLocks noChangeAspect="1"/>
          </p:cNvPicPr>
          <p:nvPr/>
        </p:nvPicPr>
        <p:blipFill>
          <a:blip r:embed="rId2"/>
          <a:stretch>
            <a:fillRect/>
          </a:stretch>
        </p:blipFill>
        <p:spPr>
          <a:xfrm>
            <a:off x="1496499" y="2938281"/>
            <a:ext cx="9341330" cy="3549832"/>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446859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E9118-7605-6243-DC19-C1266175DA2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BA3837-56B7-04F5-1BB8-A9D55C8FAE6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77</a:t>
            </a:fld>
            <a:endParaRPr lang="en-US" noProof="0"/>
          </a:p>
        </p:txBody>
      </p:sp>
      <p:sp>
        <p:nvSpPr>
          <p:cNvPr id="10" name="Title 1">
            <a:extLst>
              <a:ext uri="{FF2B5EF4-FFF2-40B4-BE49-F238E27FC236}">
                <a16:creationId xmlns:a16="http://schemas.microsoft.com/office/drawing/2014/main" id="{EF5E6921-A021-0722-EC2E-DD408C14F5C7}"/>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Activity Report</a:t>
            </a:r>
          </a:p>
        </p:txBody>
      </p:sp>
      <p:sp>
        <p:nvSpPr>
          <p:cNvPr id="11" name="Text Placeholder 2">
            <a:extLst>
              <a:ext uri="{FF2B5EF4-FFF2-40B4-BE49-F238E27FC236}">
                <a16:creationId xmlns:a16="http://schemas.microsoft.com/office/drawing/2014/main" id="{24A374DF-E7C9-D74D-826C-B10EA962D2D7}"/>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The Activity Report shows the activity on all test administrations over a selected time.</a:t>
            </a:r>
          </a:p>
        </p:txBody>
      </p:sp>
      <p:pic>
        <p:nvPicPr>
          <p:cNvPr id="2" name="Picture 1">
            <a:extLst>
              <a:ext uri="{FF2B5EF4-FFF2-40B4-BE49-F238E27FC236}">
                <a16:creationId xmlns:a16="http://schemas.microsoft.com/office/drawing/2014/main" id="{6DCD614B-5641-FDE5-5AB5-E7C8E7710F53}"/>
              </a:ext>
            </a:extLst>
          </p:cNvPr>
          <p:cNvPicPr>
            <a:picLocks noChangeAspect="1"/>
          </p:cNvPicPr>
          <p:nvPr/>
        </p:nvPicPr>
        <p:blipFill>
          <a:blip r:embed="rId2"/>
          <a:srcRect/>
          <a:stretch/>
        </p:blipFill>
        <p:spPr>
          <a:xfrm>
            <a:off x="712615" y="3118644"/>
            <a:ext cx="6812973" cy="2933078"/>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calendar&#10;&#10;Description automatically generated">
            <a:extLst>
              <a:ext uri="{FF2B5EF4-FFF2-40B4-BE49-F238E27FC236}">
                <a16:creationId xmlns:a16="http://schemas.microsoft.com/office/drawing/2014/main" id="{2C96F4A8-5B23-0F63-955E-996896F68EC7}"/>
              </a:ext>
            </a:extLst>
          </p:cNvPr>
          <p:cNvPicPr>
            <a:picLocks noChangeAspect="1"/>
          </p:cNvPicPr>
          <p:nvPr/>
        </p:nvPicPr>
        <p:blipFill>
          <a:blip r:embed="rId3"/>
          <a:stretch>
            <a:fillRect/>
          </a:stretch>
        </p:blipFill>
        <p:spPr>
          <a:xfrm>
            <a:off x="8004623" y="3165885"/>
            <a:ext cx="3638737" cy="2838596"/>
          </a:xfrm>
          <a:prstGeom prst="rect">
            <a:avLst/>
          </a:prstGeom>
          <a:ln>
            <a:solidFill>
              <a:schemeClr val="bg2"/>
            </a:solidFill>
          </a:ln>
          <a:effectLst>
            <a:outerShdw blurRad="50800" dist="38100" dir="2700000" algn="tl" rotWithShape="0">
              <a:prstClr val="black">
                <a:alpha val="40000"/>
              </a:prstClr>
            </a:outerShdw>
          </a:effectLst>
        </p:spPr>
      </p:pic>
      <p:sp>
        <p:nvSpPr>
          <p:cNvPr id="6" name="Oval 5">
            <a:extLst>
              <a:ext uri="{FF2B5EF4-FFF2-40B4-BE49-F238E27FC236}">
                <a16:creationId xmlns:a16="http://schemas.microsoft.com/office/drawing/2014/main" id="{152F6C9D-0202-5934-43BD-ABBA62E0AF12}"/>
              </a:ext>
            </a:extLst>
          </p:cNvPr>
          <p:cNvSpPr/>
          <p:nvPr/>
        </p:nvSpPr>
        <p:spPr>
          <a:xfrm>
            <a:off x="2291430" y="4156600"/>
            <a:ext cx="1652788" cy="293512"/>
          </a:xfrm>
          <a:prstGeom prst="ellipse">
            <a:avLst/>
          </a:prstGeom>
          <a:noFill/>
          <a:ln w="38100">
            <a:solidFill>
              <a:schemeClr val="tx2">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
        <p:nvSpPr>
          <p:cNvPr id="7" name="Google Shape;1109;p81">
            <a:extLst>
              <a:ext uri="{FF2B5EF4-FFF2-40B4-BE49-F238E27FC236}">
                <a16:creationId xmlns:a16="http://schemas.microsoft.com/office/drawing/2014/main" id="{704BC202-8F0E-5E44-3B8F-95D623B4CF03}"/>
              </a:ext>
            </a:extLst>
          </p:cNvPr>
          <p:cNvSpPr/>
          <p:nvPr/>
        </p:nvSpPr>
        <p:spPr>
          <a:xfrm>
            <a:off x="7235739" y="4383610"/>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603319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B259A-58E2-0106-C8D2-4AB2612E98E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02471E9-B29C-2D8E-82E3-052C2861B57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78</a:t>
            </a:fld>
            <a:endParaRPr lang="en-US" noProof="0"/>
          </a:p>
        </p:txBody>
      </p:sp>
      <p:sp>
        <p:nvSpPr>
          <p:cNvPr id="10" name="Title 1">
            <a:extLst>
              <a:ext uri="{FF2B5EF4-FFF2-40B4-BE49-F238E27FC236}">
                <a16:creationId xmlns:a16="http://schemas.microsoft.com/office/drawing/2014/main" id="{B88C3CE4-4B33-112B-C92F-F8B03C4A9BE7}"/>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Activity Report</a:t>
            </a:r>
          </a:p>
        </p:txBody>
      </p:sp>
      <p:sp>
        <p:nvSpPr>
          <p:cNvPr id="11" name="Text Placeholder 2">
            <a:extLst>
              <a:ext uri="{FF2B5EF4-FFF2-40B4-BE49-F238E27FC236}">
                <a16:creationId xmlns:a16="http://schemas.microsoft.com/office/drawing/2014/main" id="{4F4E474C-9DAD-3C91-B7A0-9D1EDE4C11E3}"/>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The Activity Report shows the activity on all test administrations over a selected period of time. Sessions can be viewed by Test or by Org.</a:t>
            </a:r>
          </a:p>
        </p:txBody>
      </p:sp>
      <p:pic>
        <p:nvPicPr>
          <p:cNvPr id="4" name="Picture 3">
            <a:extLst>
              <a:ext uri="{FF2B5EF4-FFF2-40B4-BE49-F238E27FC236}">
                <a16:creationId xmlns:a16="http://schemas.microsoft.com/office/drawing/2014/main" id="{6497673C-FABE-5A52-3E2A-529228631095}"/>
              </a:ext>
            </a:extLst>
          </p:cNvPr>
          <p:cNvPicPr>
            <a:picLocks noChangeAspect="1"/>
          </p:cNvPicPr>
          <p:nvPr/>
        </p:nvPicPr>
        <p:blipFill>
          <a:blip r:embed="rId2"/>
          <a:srcRect/>
          <a:stretch/>
        </p:blipFill>
        <p:spPr>
          <a:xfrm>
            <a:off x="1425335" y="3569658"/>
            <a:ext cx="9341330" cy="2482064"/>
          </a:xfrm>
          <a:prstGeom prst="rect">
            <a:avLst/>
          </a:prstGeom>
          <a:ln>
            <a:solidFill>
              <a:schemeClr val="bg2"/>
            </a:solidFill>
          </a:ln>
          <a:effectLst>
            <a:outerShdw blurRad="50800" dist="38100" dir="2700000" algn="tl" rotWithShape="0">
              <a:prstClr val="black">
                <a:alpha val="40000"/>
              </a:prstClr>
            </a:outerShdw>
          </a:effectLst>
        </p:spPr>
      </p:pic>
      <p:sp>
        <p:nvSpPr>
          <p:cNvPr id="8" name="Oval 7">
            <a:extLst>
              <a:ext uri="{FF2B5EF4-FFF2-40B4-BE49-F238E27FC236}">
                <a16:creationId xmlns:a16="http://schemas.microsoft.com/office/drawing/2014/main" id="{92C467A2-A192-B13F-E232-1537F07D5C02}"/>
              </a:ext>
            </a:extLst>
          </p:cNvPr>
          <p:cNvSpPr/>
          <p:nvPr/>
        </p:nvSpPr>
        <p:spPr>
          <a:xfrm>
            <a:off x="1323952" y="3569658"/>
            <a:ext cx="1882091" cy="485423"/>
          </a:xfrm>
          <a:prstGeom prst="ellipse">
            <a:avLst/>
          </a:prstGeom>
          <a:noFill/>
          <a:ln w="38100">
            <a:solidFill>
              <a:schemeClr val="tx2">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
        <p:nvSpPr>
          <p:cNvPr id="9" name="Oval 8">
            <a:extLst>
              <a:ext uri="{FF2B5EF4-FFF2-40B4-BE49-F238E27FC236}">
                <a16:creationId xmlns:a16="http://schemas.microsoft.com/office/drawing/2014/main" id="{C95F398C-CAF2-420E-5825-908CEAE70C8B}"/>
              </a:ext>
            </a:extLst>
          </p:cNvPr>
          <p:cNvSpPr/>
          <p:nvPr/>
        </p:nvSpPr>
        <p:spPr>
          <a:xfrm>
            <a:off x="5924174" y="3569658"/>
            <a:ext cx="1882091" cy="485423"/>
          </a:xfrm>
          <a:prstGeom prst="ellipse">
            <a:avLst/>
          </a:prstGeom>
          <a:noFill/>
          <a:ln w="38100">
            <a:solidFill>
              <a:schemeClr val="tx2">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Tree>
    <p:extLst>
      <p:ext uri="{BB962C8B-B14F-4D97-AF65-F5344CB8AC3E}">
        <p14:creationId xmlns:p14="http://schemas.microsoft.com/office/powerpoint/2010/main" val="31703493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C845F-82BC-BDAA-C8C7-2714AC3BE91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7292901-459B-6E43-D1AA-975F7F55859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79</a:t>
            </a:fld>
            <a:endParaRPr lang="en-US" noProof="0"/>
          </a:p>
        </p:txBody>
      </p:sp>
      <p:sp>
        <p:nvSpPr>
          <p:cNvPr id="10" name="Title 1">
            <a:extLst>
              <a:ext uri="{FF2B5EF4-FFF2-40B4-BE49-F238E27FC236}">
                <a16:creationId xmlns:a16="http://schemas.microsoft.com/office/drawing/2014/main" id="{F14EB2DE-FA6C-AA4C-89E0-D8ACC43812D3}"/>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a:t>
            </a:r>
          </a:p>
        </p:txBody>
      </p:sp>
      <p:sp>
        <p:nvSpPr>
          <p:cNvPr id="11" name="Text Placeholder 2">
            <a:extLst>
              <a:ext uri="{FF2B5EF4-FFF2-40B4-BE49-F238E27FC236}">
                <a16:creationId xmlns:a16="http://schemas.microsoft.com/office/drawing/2014/main" id="{0AC7EF70-9357-E32F-0965-48C38722A3F1}"/>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Performance Report shows student performance for a single test. This report is only available to roles with permission to view it, such as Test Coordinators. The report is dynamic and updated in real time.</a:t>
            </a:r>
          </a:p>
        </p:txBody>
      </p:sp>
      <p:pic>
        <p:nvPicPr>
          <p:cNvPr id="2" name="Picture 1" descr="A screenshot of a computer&#10;&#10;Description automatically generated">
            <a:extLst>
              <a:ext uri="{FF2B5EF4-FFF2-40B4-BE49-F238E27FC236}">
                <a16:creationId xmlns:a16="http://schemas.microsoft.com/office/drawing/2014/main" id="{1A758F88-4A20-58BD-9FC3-B1BAA4FC0BA5}"/>
              </a:ext>
            </a:extLst>
          </p:cNvPr>
          <p:cNvPicPr>
            <a:picLocks noChangeAspect="1"/>
          </p:cNvPicPr>
          <p:nvPr/>
        </p:nvPicPr>
        <p:blipFill>
          <a:blip r:embed="rId2"/>
          <a:stretch>
            <a:fillRect/>
          </a:stretch>
        </p:blipFill>
        <p:spPr>
          <a:xfrm>
            <a:off x="2886204" y="3268106"/>
            <a:ext cx="8122067" cy="3397425"/>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screen&#10;&#10;Description automatically generated">
            <a:extLst>
              <a:ext uri="{FF2B5EF4-FFF2-40B4-BE49-F238E27FC236}">
                <a16:creationId xmlns:a16="http://schemas.microsoft.com/office/drawing/2014/main" id="{549093FD-874B-5CA7-6B0B-D20D84B62B91}"/>
              </a:ext>
            </a:extLst>
          </p:cNvPr>
          <p:cNvPicPr>
            <a:picLocks noChangeAspect="1"/>
          </p:cNvPicPr>
          <p:nvPr/>
        </p:nvPicPr>
        <p:blipFill>
          <a:blip r:embed="rId3"/>
          <a:stretch>
            <a:fillRect/>
          </a:stretch>
        </p:blipFill>
        <p:spPr>
          <a:xfrm>
            <a:off x="699912" y="3881956"/>
            <a:ext cx="1901382" cy="2171721"/>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1109;p81">
            <a:extLst>
              <a:ext uri="{FF2B5EF4-FFF2-40B4-BE49-F238E27FC236}">
                <a16:creationId xmlns:a16="http://schemas.microsoft.com/office/drawing/2014/main" id="{0FED1454-B2AE-D408-E253-560CD4A1DA1B}"/>
              </a:ext>
            </a:extLst>
          </p:cNvPr>
          <p:cNvSpPr/>
          <p:nvPr/>
        </p:nvSpPr>
        <p:spPr>
          <a:xfrm>
            <a:off x="2178755" y="4765245"/>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14467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163B4-FF61-9E6A-7EBB-7374786E562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C872706-D5CA-3558-1043-0E8ADBA9856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80</a:t>
            </a:fld>
            <a:endParaRPr lang="en-US" noProof="0"/>
          </a:p>
        </p:txBody>
      </p:sp>
      <p:sp>
        <p:nvSpPr>
          <p:cNvPr id="10" name="Title 1">
            <a:extLst>
              <a:ext uri="{FF2B5EF4-FFF2-40B4-BE49-F238E27FC236}">
                <a16:creationId xmlns:a16="http://schemas.microsoft.com/office/drawing/2014/main" id="{6AEAE419-2F58-35BF-F34B-70690798AA05}"/>
              </a:ext>
            </a:extLst>
          </p:cNvPr>
          <p:cNvSpPr txBox="1">
            <a:spLocks/>
          </p:cNvSpPr>
          <p:nvPr/>
        </p:nvSpPr>
        <p:spPr bwMode="gray">
          <a:xfrm>
            <a:off x="548639" y="0"/>
            <a:ext cx="10053458" cy="1413467"/>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Individual Student Results (ISR) Reports</a:t>
            </a:r>
          </a:p>
        </p:txBody>
      </p:sp>
      <p:sp>
        <p:nvSpPr>
          <p:cNvPr id="11" name="Text Placeholder 2">
            <a:extLst>
              <a:ext uri="{FF2B5EF4-FFF2-40B4-BE49-F238E27FC236}">
                <a16:creationId xmlns:a16="http://schemas.microsoft.com/office/drawing/2014/main" id="{A648EA9C-475C-BE21-4AFD-8D31999CFA51}"/>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Individual Student Results (ISR) Report shows individual student performance across tests windows on tests assigned to a program. If enabled, this report is available to roles with permission to view it.</a:t>
            </a:r>
          </a:p>
        </p:txBody>
      </p:sp>
      <p:pic>
        <p:nvPicPr>
          <p:cNvPr id="4" name="Picture 3" descr="A screenshot of a computer&#10;&#10;Description automatically generated">
            <a:extLst>
              <a:ext uri="{FF2B5EF4-FFF2-40B4-BE49-F238E27FC236}">
                <a16:creationId xmlns:a16="http://schemas.microsoft.com/office/drawing/2014/main" id="{1C5B747B-C397-476B-F5F2-321C31C95BF4}"/>
              </a:ext>
            </a:extLst>
          </p:cNvPr>
          <p:cNvPicPr>
            <a:picLocks noChangeAspect="1"/>
          </p:cNvPicPr>
          <p:nvPr/>
        </p:nvPicPr>
        <p:blipFill>
          <a:blip r:embed="rId2"/>
          <a:stretch>
            <a:fillRect/>
          </a:stretch>
        </p:blipFill>
        <p:spPr>
          <a:xfrm>
            <a:off x="3469028" y="3221835"/>
            <a:ext cx="5253943" cy="3254946"/>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101042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833D9-2B60-71F0-8440-F6CA22D7DC0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FA4025-671A-BC4F-E5A1-3FE14F2DEA3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81</a:t>
            </a:fld>
            <a:endParaRPr lang="en-US" noProof="0"/>
          </a:p>
        </p:txBody>
      </p:sp>
      <p:sp>
        <p:nvSpPr>
          <p:cNvPr id="10" name="Title 1">
            <a:extLst>
              <a:ext uri="{FF2B5EF4-FFF2-40B4-BE49-F238E27FC236}">
                <a16:creationId xmlns:a16="http://schemas.microsoft.com/office/drawing/2014/main" id="{0B599C55-862C-347F-4A2F-BDF9AA23E761}"/>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Individual Student Results (ISR) Reports</a:t>
            </a:r>
          </a:p>
        </p:txBody>
      </p:sp>
      <p:sp>
        <p:nvSpPr>
          <p:cNvPr id="11" name="Text Placeholder 2">
            <a:extLst>
              <a:ext uri="{FF2B5EF4-FFF2-40B4-BE49-F238E27FC236}">
                <a16:creationId xmlns:a16="http://schemas.microsoft.com/office/drawing/2014/main" id="{19A8BF6C-FF75-D46A-9B47-61C2009F20DE}"/>
              </a:ext>
            </a:extLst>
          </p:cNvPr>
          <p:cNvSpPr txBox="1">
            <a:spLocks/>
          </p:cNvSpPr>
          <p:nvPr/>
        </p:nvSpPr>
        <p:spPr bwMode="gray">
          <a:xfrm>
            <a:off x="548640" y="1769638"/>
            <a:ext cx="6173436"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For Test Coordinators &amp; School Admins:</a:t>
            </a:r>
          </a:p>
          <a:p>
            <a:pPr marL="457200" indent="-457200">
              <a:buFont typeface="+mj-lt"/>
              <a:buAutoNum type="arabicPeriod"/>
            </a:pPr>
            <a:r>
              <a:rPr lang="en-US" sz="2400" b="0">
                <a:solidFill>
                  <a:srgbClr val="0D004D"/>
                </a:solidFill>
                <a:latin typeface="+mn-lt"/>
              </a:rPr>
              <a:t>Select Reporting, then select Performance.</a:t>
            </a:r>
          </a:p>
          <a:p>
            <a:pPr marL="457200" indent="-457200">
              <a:buFont typeface="+mj-lt"/>
              <a:buAutoNum type="arabicPeriod"/>
            </a:pPr>
            <a:r>
              <a:rPr lang="en-US" sz="2400" b="0">
                <a:solidFill>
                  <a:srgbClr val="0D004D"/>
                </a:solidFill>
                <a:latin typeface="+mn-lt"/>
              </a:rPr>
              <a:t>Select anywhere in a test row to open the Performance Summary.</a:t>
            </a:r>
          </a:p>
          <a:p>
            <a:pPr marL="457200" indent="-457200">
              <a:buFont typeface="+mj-lt"/>
              <a:buAutoNum type="arabicPeriod"/>
            </a:pPr>
            <a:r>
              <a:rPr lang="en-US" sz="2400" b="0">
                <a:solidFill>
                  <a:srgbClr val="0D004D"/>
                </a:solidFill>
                <a:latin typeface="+mn-lt"/>
              </a:rPr>
              <a:t>Select the ellipses for your school, then select </a:t>
            </a:r>
            <a:r>
              <a:rPr lang="en-US" sz="2400">
                <a:solidFill>
                  <a:srgbClr val="0D004D"/>
                </a:solidFill>
                <a:latin typeface="+mn-lt"/>
              </a:rPr>
              <a:t>Student Performance</a:t>
            </a:r>
            <a:r>
              <a:rPr lang="en-US" sz="2400" b="0">
                <a:solidFill>
                  <a:srgbClr val="0D004D"/>
                </a:solidFill>
                <a:latin typeface="+mn-lt"/>
              </a:rPr>
              <a:t>.</a:t>
            </a:r>
          </a:p>
          <a:p>
            <a:pPr marL="457200" indent="-457200">
              <a:buFont typeface="+mj-lt"/>
              <a:buAutoNum type="arabicPeriod"/>
            </a:pPr>
            <a:r>
              <a:rPr lang="en-US" sz="2400" b="0">
                <a:solidFill>
                  <a:srgbClr val="0D004D"/>
                </a:solidFill>
                <a:latin typeface="+mn-lt"/>
              </a:rPr>
              <a:t>Select any student to view their ISR.</a:t>
            </a:r>
          </a:p>
        </p:txBody>
      </p:sp>
      <p:pic>
        <p:nvPicPr>
          <p:cNvPr id="2" name="Picture 1" descr="A screenshot of a computer&#10;&#10;Description automatically generated">
            <a:extLst>
              <a:ext uri="{FF2B5EF4-FFF2-40B4-BE49-F238E27FC236}">
                <a16:creationId xmlns:a16="http://schemas.microsoft.com/office/drawing/2014/main" id="{60558A8B-7316-014E-B0B7-D139A4DCBF74}"/>
              </a:ext>
            </a:extLst>
          </p:cNvPr>
          <p:cNvPicPr>
            <a:picLocks noChangeAspect="1"/>
          </p:cNvPicPr>
          <p:nvPr/>
        </p:nvPicPr>
        <p:blipFill>
          <a:blip r:embed="rId2"/>
          <a:stretch>
            <a:fillRect/>
          </a:stretch>
        </p:blipFill>
        <p:spPr>
          <a:xfrm>
            <a:off x="7328476" y="1751051"/>
            <a:ext cx="2151558" cy="1978510"/>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test&#10;&#10;Description automatically generated">
            <a:extLst>
              <a:ext uri="{FF2B5EF4-FFF2-40B4-BE49-F238E27FC236}">
                <a16:creationId xmlns:a16="http://schemas.microsoft.com/office/drawing/2014/main" id="{7AAE4C73-6679-3399-0663-189C09F10ADC}"/>
              </a:ext>
            </a:extLst>
          </p:cNvPr>
          <p:cNvPicPr>
            <a:picLocks noChangeAspect="1"/>
          </p:cNvPicPr>
          <p:nvPr/>
        </p:nvPicPr>
        <p:blipFill>
          <a:blip r:embed="rId3"/>
          <a:stretch>
            <a:fillRect/>
          </a:stretch>
        </p:blipFill>
        <p:spPr>
          <a:xfrm>
            <a:off x="9733451" y="2046725"/>
            <a:ext cx="1543129" cy="1682836"/>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descr="A screenshot of a computer&#10;&#10;Description automatically generated">
            <a:extLst>
              <a:ext uri="{FF2B5EF4-FFF2-40B4-BE49-F238E27FC236}">
                <a16:creationId xmlns:a16="http://schemas.microsoft.com/office/drawing/2014/main" id="{42DC8033-982D-F3F4-F222-13CBA0EA6B04}"/>
              </a:ext>
            </a:extLst>
          </p:cNvPr>
          <p:cNvPicPr>
            <a:picLocks noChangeAspect="1"/>
          </p:cNvPicPr>
          <p:nvPr/>
        </p:nvPicPr>
        <p:blipFill>
          <a:blip r:embed="rId4"/>
          <a:stretch>
            <a:fillRect/>
          </a:stretch>
        </p:blipFill>
        <p:spPr>
          <a:xfrm>
            <a:off x="7848645" y="3923964"/>
            <a:ext cx="3427935" cy="2385396"/>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1109;p81">
            <a:extLst>
              <a:ext uri="{FF2B5EF4-FFF2-40B4-BE49-F238E27FC236}">
                <a16:creationId xmlns:a16="http://schemas.microsoft.com/office/drawing/2014/main" id="{DA6EC7F5-0311-CCDB-BA6A-883D62F8083C}"/>
              </a:ext>
            </a:extLst>
          </p:cNvPr>
          <p:cNvSpPr/>
          <p:nvPr/>
        </p:nvSpPr>
        <p:spPr>
          <a:xfrm>
            <a:off x="9069100" y="2538733"/>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 name="Google Shape;1109;p81">
            <a:extLst>
              <a:ext uri="{FF2B5EF4-FFF2-40B4-BE49-F238E27FC236}">
                <a16:creationId xmlns:a16="http://schemas.microsoft.com/office/drawing/2014/main" id="{A25CA210-3BBC-EAA8-A1AA-FA883D7C42E7}"/>
              </a:ext>
            </a:extLst>
          </p:cNvPr>
          <p:cNvSpPr/>
          <p:nvPr/>
        </p:nvSpPr>
        <p:spPr>
          <a:xfrm rot="5400000">
            <a:off x="10011503" y="3625190"/>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110845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387FD-7C16-9240-017A-EFCB6F39D52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0CF0A71-2EE3-43FE-351C-92907A97563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82</a:t>
            </a:fld>
            <a:endParaRPr lang="en-US" noProof="0"/>
          </a:p>
        </p:txBody>
      </p:sp>
      <p:sp>
        <p:nvSpPr>
          <p:cNvPr id="10" name="Title 1">
            <a:extLst>
              <a:ext uri="{FF2B5EF4-FFF2-40B4-BE49-F238E27FC236}">
                <a16:creationId xmlns:a16="http://schemas.microsoft.com/office/drawing/2014/main" id="{53C733E9-C5A9-7705-8502-2FF52DFF6906}"/>
              </a:ext>
            </a:extLst>
          </p:cNvPr>
          <p:cNvSpPr txBox="1">
            <a:spLocks/>
          </p:cNvSpPr>
          <p:nvPr/>
        </p:nvSpPr>
        <p:spPr bwMode="gray">
          <a:xfrm>
            <a:off x="548637" y="0"/>
            <a:ext cx="11462131"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Performance Summary</a:t>
            </a:r>
          </a:p>
        </p:txBody>
      </p:sp>
      <p:sp>
        <p:nvSpPr>
          <p:cNvPr id="11" name="Text Placeholder 2">
            <a:extLst>
              <a:ext uri="{FF2B5EF4-FFF2-40B4-BE49-F238E27FC236}">
                <a16:creationId xmlns:a16="http://schemas.microsoft.com/office/drawing/2014/main" id="{FE6EDF01-3DB6-078A-9EDE-633EB91D542A}"/>
              </a:ext>
            </a:extLst>
          </p:cNvPr>
          <p:cNvSpPr txBox="1">
            <a:spLocks/>
          </p:cNvSpPr>
          <p:nvPr/>
        </p:nvSpPr>
        <p:spPr bwMode="gray">
          <a:xfrm>
            <a:off x="548640" y="1769638"/>
            <a:ext cx="53949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514350" indent="-514350">
              <a:buFont typeface="+mj-lt"/>
              <a:buAutoNum type="arabicPeriod"/>
            </a:pPr>
            <a:r>
              <a:rPr lang="en-US" sz="2600" b="0">
                <a:solidFill>
                  <a:srgbClr val="0D004D"/>
                </a:solidFill>
                <a:latin typeface="+mn-lt"/>
              </a:rPr>
              <a:t>Select Reporting, and then select Performance.</a:t>
            </a:r>
          </a:p>
          <a:p>
            <a:pPr marL="514350" indent="-514350">
              <a:buFont typeface="+mj-lt"/>
              <a:buAutoNum type="arabicPeriod"/>
            </a:pPr>
            <a:r>
              <a:rPr lang="en-US" sz="2600" b="0">
                <a:solidFill>
                  <a:srgbClr val="0D004D"/>
                </a:solidFill>
                <a:latin typeface="+mn-lt"/>
              </a:rPr>
              <a:t>Click anywhere in a test row to open the Performance Report.</a:t>
            </a:r>
          </a:p>
          <a:p>
            <a:pPr marL="514350" indent="-514350">
              <a:buFont typeface="+mj-lt"/>
              <a:buAutoNum type="arabicPeriod"/>
            </a:pPr>
            <a:r>
              <a:rPr lang="en-US" sz="2600" b="0">
                <a:solidFill>
                  <a:srgbClr val="0D004D"/>
                </a:solidFill>
                <a:latin typeface="+mn-lt"/>
              </a:rPr>
              <a:t>The Performance Summary tab provides a performance overview across all organizations you have access to.</a:t>
            </a:r>
          </a:p>
        </p:txBody>
      </p:sp>
      <p:pic>
        <p:nvPicPr>
          <p:cNvPr id="8" name="Picture 7" descr="A screenshot of a computer&#10;&#10;Description automatically generated">
            <a:extLst>
              <a:ext uri="{FF2B5EF4-FFF2-40B4-BE49-F238E27FC236}">
                <a16:creationId xmlns:a16="http://schemas.microsoft.com/office/drawing/2014/main" id="{BE449208-DE18-F882-A581-784407F88D4D}"/>
              </a:ext>
            </a:extLst>
          </p:cNvPr>
          <p:cNvPicPr>
            <a:picLocks noChangeAspect="1"/>
          </p:cNvPicPr>
          <p:nvPr/>
        </p:nvPicPr>
        <p:blipFill>
          <a:blip r:embed="rId2"/>
          <a:stretch>
            <a:fillRect/>
          </a:stretch>
        </p:blipFill>
        <p:spPr>
          <a:xfrm>
            <a:off x="6096000" y="2146875"/>
            <a:ext cx="5815897" cy="1938632"/>
          </a:xfrm>
          <a:prstGeom prst="rect">
            <a:avLst/>
          </a:prstGeom>
          <a:ln>
            <a:solidFill>
              <a:schemeClr val="bg2"/>
            </a:solidFill>
          </a:ln>
          <a:effectLst>
            <a:outerShdw blurRad="50800" dist="38100" dir="2700000" algn="tl" rotWithShape="0">
              <a:prstClr val="black">
                <a:alpha val="40000"/>
              </a:prstClr>
            </a:outerShdw>
          </a:effectLst>
        </p:spPr>
      </p:pic>
      <p:pic>
        <p:nvPicPr>
          <p:cNvPr id="9" name="Picture 8" descr="A screenshot of a graph&#10;&#10;Description automatically generated">
            <a:extLst>
              <a:ext uri="{FF2B5EF4-FFF2-40B4-BE49-F238E27FC236}">
                <a16:creationId xmlns:a16="http://schemas.microsoft.com/office/drawing/2014/main" id="{02A7AC28-06FA-9BFE-4528-AFD50C952B3F}"/>
              </a:ext>
            </a:extLst>
          </p:cNvPr>
          <p:cNvPicPr>
            <a:picLocks noChangeAspect="1"/>
          </p:cNvPicPr>
          <p:nvPr/>
        </p:nvPicPr>
        <p:blipFill>
          <a:blip r:embed="rId3"/>
          <a:stretch>
            <a:fillRect/>
          </a:stretch>
        </p:blipFill>
        <p:spPr>
          <a:xfrm>
            <a:off x="6096157" y="4237222"/>
            <a:ext cx="5817419" cy="1551015"/>
          </a:xfrm>
          <a:prstGeom prst="rect">
            <a:avLst/>
          </a:prstGeom>
          <a:ln>
            <a:solidFill>
              <a:schemeClr val="bg2"/>
            </a:solidFill>
          </a:ln>
          <a:effectLst>
            <a:outerShdw blurRad="50800" dist="38100" dir="2700000" algn="tl" rotWithShape="0">
              <a:prstClr val="black">
                <a:alpha val="40000"/>
              </a:prstClr>
            </a:outerShdw>
          </a:effectLst>
        </p:spPr>
      </p:pic>
      <p:sp>
        <p:nvSpPr>
          <p:cNvPr id="12" name="Google Shape;941;p91">
            <a:extLst>
              <a:ext uri="{FF2B5EF4-FFF2-40B4-BE49-F238E27FC236}">
                <a16:creationId xmlns:a16="http://schemas.microsoft.com/office/drawing/2014/main" id="{4DFC0A85-4867-80A8-9F56-CA8122DAF18E}"/>
              </a:ext>
            </a:extLst>
          </p:cNvPr>
          <p:cNvSpPr/>
          <p:nvPr/>
        </p:nvSpPr>
        <p:spPr>
          <a:xfrm>
            <a:off x="6075452" y="3116959"/>
            <a:ext cx="900701" cy="261465"/>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34410443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1D644-04A2-33DC-F922-703BF4EA3BA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95B4955-E8F0-2A4B-4597-D623DB47444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83</a:t>
            </a:fld>
            <a:endParaRPr lang="en-US" noProof="0"/>
          </a:p>
        </p:txBody>
      </p:sp>
      <p:sp>
        <p:nvSpPr>
          <p:cNvPr id="10" name="Title 1">
            <a:extLst>
              <a:ext uri="{FF2B5EF4-FFF2-40B4-BE49-F238E27FC236}">
                <a16:creationId xmlns:a16="http://schemas.microsoft.com/office/drawing/2014/main" id="{438769C3-F15F-2644-0775-61720B5B4EBB}"/>
              </a:ext>
            </a:extLst>
          </p:cNvPr>
          <p:cNvSpPr txBox="1">
            <a:spLocks/>
          </p:cNvSpPr>
          <p:nvPr/>
        </p:nvSpPr>
        <p:spPr bwMode="gray">
          <a:xfrm>
            <a:off x="548638" y="0"/>
            <a:ext cx="9200844"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Item Analysis</a:t>
            </a:r>
          </a:p>
        </p:txBody>
      </p:sp>
      <p:sp>
        <p:nvSpPr>
          <p:cNvPr id="11" name="Text Placeholder 2">
            <a:extLst>
              <a:ext uri="{FF2B5EF4-FFF2-40B4-BE49-F238E27FC236}">
                <a16:creationId xmlns:a16="http://schemas.microsoft.com/office/drawing/2014/main" id="{0FF9F06D-DB17-D8D0-467F-EC48051227C9}"/>
              </a:ext>
            </a:extLst>
          </p:cNvPr>
          <p:cNvSpPr txBox="1">
            <a:spLocks/>
          </p:cNvSpPr>
          <p:nvPr/>
        </p:nvSpPr>
        <p:spPr bwMode="gray">
          <a:xfrm>
            <a:off x="548640" y="1769638"/>
            <a:ext cx="4616484"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514350" indent="-514350">
              <a:buFont typeface="+mj-lt"/>
              <a:buAutoNum type="arabicPeriod"/>
            </a:pPr>
            <a:r>
              <a:rPr lang="en-US" sz="2600" b="0">
                <a:solidFill>
                  <a:srgbClr val="0D004D"/>
                </a:solidFill>
                <a:latin typeface="+mn-lt"/>
              </a:rPr>
              <a:t>Select Reporting, and then select Performance.</a:t>
            </a:r>
          </a:p>
          <a:p>
            <a:pPr marL="514350" indent="-514350">
              <a:buFont typeface="+mj-lt"/>
              <a:buAutoNum type="arabicPeriod"/>
            </a:pPr>
            <a:r>
              <a:rPr lang="en-US" sz="2600" b="0">
                <a:solidFill>
                  <a:srgbClr val="0D004D"/>
                </a:solidFill>
                <a:latin typeface="+mn-lt"/>
              </a:rPr>
              <a:t>Click anywhere in a test row to open the Performance Report.</a:t>
            </a:r>
          </a:p>
          <a:p>
            <a:pPr marL="514350" indent="-514350">
              <a:buFont typeface="+mj-lt"/>
              <a:buAutoNum type="arabicPeriod"/>
            </a:pPr>
            <a:r>
              <a:rPr lang="en-US" sz="2600" b="0">
                <a:solidFill>
                  <a:srgbClr val="0D004D"/>
                </a:solidFill>
                <a:latin typeface="+mn-lt"/>
              </a:rPr>
              <a:t>Select Item Analysis.</a:t>
            </a:r>
          </a:p>
        </p:txBody>
      </p:sp>
      <p:pic>
        <p:nvPicPr>
          <p:cNvPr id="2" name="Picture 1" descr="A screenshot of a computer&#10;&#10;Description automatically generated">
            <a:extLst>
              <a:ext uri="{FF2B5EF4-FFF2-40B4-BE49-F238E27FC236}">
                <a16:creationId xmlns:a16="http://schemas.microsoft.com/office/drawing/2014/main" id="{824706B1-9E44-C6DC-6A88-97FF5133E38E}"/>
              </a:ext>
            </a:extLst>
          </p:cNvPr>
          <p:cNvPicPr>
            <a:picLocks noChangeAspect="1"/>
          </p:cNvPicPr>
          <p:nvPr/>
        </p:nvPicPr>
        <p:blipFill>
          <a:blip r:embed="rId2"/>
          <a:stretch>
            <a:fillRect/>
          </a:stretch>
        </p:blipFill>
        <p:spPr>
          <a:xfrm>
            <a:off x="5590718" y="2598147"/>
            <a:ext cx="6052642" cy="2720655"/>
          </a:xfrm>
          <a:prstGeom prst="rect">
            <a:avLst/>
          </a:prstGeom>
          <a:ln>
            <a:solidFill>
              <a:schemeClr val="bg2"/>
            </a:solidFill>
          </a:ln>
          <a:effectLst>
            <a:outerShdw blurRad="50800" dist="38100" dir="2700000" algn="tl" rotWithShape="0">
              <a:prstClr val="black">
                <a:alpha val="40000"/>
              </a:prstClr>
            </a:outerShdw>
          </a:effectLst>
        </p:spPr>
      </p:pic>
      <p:sp>
        <p:nvSpPr>
          <p:cNvPr id="3" name="Google Shape;941;p91">
            <a:extLst>
              <a:ext uri="{FF2B5EF4-FFF2-40B4-BE49-F238E27FC236}">
                <a16:creationId xmlns:a16="http://schemas.microsoft.com/office/drawing/2014/main" id="{DE8350A8-450C-B39D-3990-7B77C7426FDB}"/>
              </a:ext>
            </a:extLst>
          </p:cNvPr>
          <p:cNvSpPr/>
          <p:nvPr/>
        </p:nvSpPr>
        <p:spPr>
          <a:xfrm>
            <a:off x="6320191" y="3175631"/>
            <a:ext cx="697232" cy="249957"/>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28989849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CDF7A-EEC7-1AE9-AE86-B6881F3D3FC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EBEE3B8-F110-A894-D750-7E31433E8D6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84</a:t>
            </a:fld>
            <a:endParaRPr lang="en-US" noProof="0"/>
          </a:p>
        </p:txBody>
      </p:sp>
      <p:sp>
        <p:nvSpPr>
          <p:cNvPr id="10" name="Title 1">
            <a:extLst>
              <a:ext uri="{FF2B5EF4-FFF2-40B4-BE49-F238E27FC236}">
                <a16:creationId xmlns:a16="http://schemas.microsoft.com/office/drawing/2014/main" id="{C280189C-FB3D-D2FF-9A49-C743E40CBF92}"/>
              </a:ext>
            </a:extLst>
          </p:cNvPr>
          <p:cNvSpPr txBox="1">
            <a:spLocks/>
          </p:cNvSpPr>
          <p:nvPr/>
        </p:nvSpPr>
        <p:spPr bwMode="gray">
          <a:xfrm>
            <a:off x="548636" y="0"/>
            <a:ext cx="11536271"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Standard Performance</a:t>
            </a:r>
          </a:p>
        </p:txBody>
      </p:sp>
      <p:sp>
        <p:nvSpPr>
          <p:cNvPr id="11" name="Text Placeholder 2">
            <a:extLst>
              <a:ext uri="{FF2B5EF4-FFF2-40B4-BE49-F238E27FC236}">
                <a16:creationId xmlns:a16="http://schemas.microsoft.com/office/drawing/2014/main" id="{E6BDB237-9A77-3F55-B7BB-4C2005607BC6}"/>
              </a:ext>
            </a:extLst>
          </p:cNvPr>
          <p:cNvSpPr txBox="1">
            <a:spLocks/>
          </p:cNvSpPr>
          <p:nvPr/>
        </p:nvSpPr>
        <p:spPr bwMode="gray">
          <a:xfrm>
            <a:off x="548640" y="1769638"/>
            <a:ext cx="4616484"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514350" indent="-514350">
              <a:buFont typeface="+mj-lt"/>
              <a:buAutoNum type="arabicPeriod"/>
            </a:pPr>
            <a:r>
              <a:rPr lang="en-US" sz="2600" b="0">
                <a:solidFill>
                  <a:srgbClr val="0D004D"/>
                </a:solidFill>
                <a:latin typeface="+mn-lt"/>
              </a:rPr>
              <a:t>Select Reporting, and then select Performance.</a:t>
            </a:r>
          </a:p>
          <a:p>
            <a:pPr marL="514350" indent="-514350">
              <a:buFont typeface="+mj-lt"/>
              <a:buAutoNum type="arabicPeriod"/>
            </a:pPr>
            <a:r>
              <a:rPr lang="en-US" sz="2600" b="0">
                <a:solidFill>
                  <a:srgbClr val="0D004D"/>
                </a:solidFill>
                <a:latin typeface="+mn-lt"/>
              </a:rPr>
              <a:t>Click anywhere in a test row to open the Performance Report.</a:t>
            </a:r>
          </a:p>
          <a:p>
            <a:pPr marL="514350" indent="-514350">
              <a:buFont typeface="+mj-lt"/>
              <a:buAutoNum type="arabicPeriod"/>
            </a:pPr>
            <a:r>
              <a:rPr lang="en-US" sz="2600" b="0">
                <a:solidFill>
                  <a:srgbClr val="0D004D"/>
                </a:solidFill>
                <a:latin typeface="+mn-lt"/>
              </a:rPr>
              <a:t>Select Standard Performance.</a:t>
            </a:r>
          </a:p>
        </p:txBody>
      </p:sp>
      <p:pic>
        <p:nvPicPr>
          <p:cNvPr id="4" name="Picture 3" descr="A screenshot of a computer&#10;&#10;Description automatically generated">
            <a:extLst>
              <a:ext uri="{FF2B5EF4-FFF2-40B4-BE49-F238E27FC236}">
                <a16:creationId xmlns:a16="http://schemas.microsoft.com/office/drawing/2014/main" id="{1E2FC3B6-392D-2C10-E897-7E8EB625B786}"/>
              </a:ext>
            </a:extLst>
          </p:cNvPr>
          <p:cNvPicPr>
            <a:picLocks noChangeAspect="1"/>
          </p:cNvPicPr>
          <p:nvPr/>
        </p:nvPicPr>
        <p:blipFill>
          <a:blip r:embed="rId2"/>
          <a:stretch>
            <a:fillRect/>
          </a:stretch>
        </p:blipFill>
        <p:spPr>
          <a:xfrm>
            <a:off x="5334656" y="2476207"/>
            <a:ext cx="6435011" cy="2648830"/>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941;p91">
            <a:extLst>
              <a:ext uri="{FF2B5EF4-FFF2-40B4-BE49-F238E27FC236}">
                <a16:creationId xmlns:a16="http://schemas.microsoft.com/office/drawing/2014/main" id="{E87A20DE-4FDA-744B-3C38-78C3097DC4D3}"/>
              </a:ext>
            </a:extLst>
          </p:cNvPr>
          <p:cNvSpPr/>
          <p:nvPr/>
        </p:nvSpPr>
        <p:spPr>
          <a:xfrm>
            <a:off x="6717506" y="3117804"/>
            <a:ext cx="885303" cy="278781"/>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15893168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FF8E2-1E1E-7D2C-02B6-A383CCAE14B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FCFE87-02CD-C43C-E869-F88BC34B538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85</a:t>
            </a:fld>
            <a:endParaRPr lang="en-US" noProof="0"/>
          </a:p>
        </p:txBody>
      </p:sp>
      <p:sp>
        <p:nvSpPr>
          <p:cNvPr id="10" name="Title 1">
            <a:extLst>
              <a:ext uri="{FF2B5EF4-FFF2-40B4-BE49-F238E27FC236}">
                <a16:creationId xmlns:a16="http://schemas.microsoft.com/office/drawing/2014/main" id="{A025C405-2AE1-770F-D00A-476C5B56EC2A}"/>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Program Report</a:t>
            </a:r>
          </a:p>
        </p:txBody>
      </p:sp>
      <p:sp>
        <p:nvSpPr>
          <p:cNvPr id="11" name="Text Placeholder 2">
            <a:extLst>
              <a:ext uri="{FF2B5EF4-FFF2-40B4-BE49-F238E27FC236}">
                <a16:creationId xmlns:a16="http://schemas.microsoft.com/office/drawing/2014/main" id="{328ED755-70A0-0077-CDAD-622182ED4549}"/>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Program Report provides an overview of student performance for all (or selected) test windows in a program. This report is available to roles with permission to view it, such as school administrators.</a:t>
            </a:r>
          </a:p>
        </p:txBody>
      </p:sp>
      <p:pic>
        <p:nvPicPr>
          <p:cNvPr id="4" name="Picture 3">
            <a:extLst>
              <a:ext uri="{FF2B5EF4-FFF2-40B4-BE49-F238E27FC236}">
                <a16:creationId xmlns:a16="http://schemas.microsoft.com/office/drawing/2014/main" id="{F8B67EDC-2B4D-913F-6E9C-3F8F4D632303}"/>
              </a:ext>
            </a:extLst>
          </p:cNvPr>
          <p:cNvPicPr>
            <a:picLocks noChangeAspect="1"/>
          </p:cNvPicPr>
          <p:nvPr/>
        </p:nvPicPr>
        <p:blipFill>
          <a:blip r:embed="rId2"/>
          <a:srcRect/>
          <a:stretch/>
        </p:blipFill>
        <p:spPr>
          <a:xfrm>
            <a:off x="967774" y="3225967"/>
            <a:ext cx="10256451" cy="3213743"/>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87812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1B0DE-2134-154B-BCB6-1ABCDEB54B3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0623760-F7D2-1A95-ACE1-78498422FA8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86</a:t>
            </a:fld>
            <a:endParaRPr lang="en-US" noProof="0"/>
          </a:p>
        </p:txBody>
      </p:sp>
      <p:sp>
        <p:nvSpPr>
          <p:cNvPr id="10" name="Title 1">
            <a:extLst>
              <a:ext uri="{FF2B5EF4-FFF2-40B4-BE49-F238E27FC236}">
                <a16:creationId xmlns:a16="http://schemas.microsoft.com/office/drawing/2014/main" id="{506652F0-DED8-A40C-5C05-A743E4567056}"/>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Program Report</a:t>
            </a:r>
          </a:p>
        </p:txBody>
      </p:sp>
      <p:sp>
        <p:nvSpPr>
          <p:cNvPr id="11" name="Text Placeholder 2">
            <a:extLst>
              <a:ext uri="{FF2B5EF4-FFF2-40B4-BE49-F238E27FC236}">
                <a16:creationId xmlns:a16="http://schemas.microsoft.com/office/drawing/2014/main" id="{19092621-BBEA-F73D-9082-CD2849BEE3C4}"/>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a:pPr>
            <a:r>
              <a:rPr lang="en-US" sz="2200" b="0">
                <a:solidFill>
                  <a:srgbClr val="0D004D"/>
                </a:solidFill>
                <a:latin typeface="+mn-lt"/>
              </a:rPr>
              <a:t>Select Reporting, and then select Performance.</a:t>
            </a:r>
          </a:p>
          <a:p>
            <a:pPr marL="457200" indent="-457200">
              <a:buFont typeface="+mj-lt"/>
              <a:buAutoNum type="arabicPeriod"/>
            </a:pPr>
            <a:r>
              <a:rPr lang="en-US" sz="2200" b="0">
                <a:solidFill>
                  <a:srgbClr val="0D004D"/>
                </a:solidFill>
                <a:latin typeface="+mn-lt"/>
              </a:rPr>
              <a:t>Select a Program from the dropdown.</a:t>
            </a:r>
          </a:p>
          <a:p>
            <a:pPr marL="457200" indent="-457200">
              <a:buFont typeface="+mj-lt"/>
              <a:buAutoNum type="arabicPeriod"/>
            </a:pPr>
            <a:r>
              <a:rPr lang="en-US" sz="2200" b="0">
                <a:solidFill>
                  <a:srgbClr val="0D004D"/>
                </a:solidFill>
                <a:latin typeface="+mn-lt"/>
              </a:rPr>
              <a:t>Then, select </a:t>
            </a:r>
            <a:r>
              <a:rPr lang="en-US" sz="2200">
                <a:solidFill>
                  <a:srgbClr val="0D004D"/>
                </a:solidFill>
                <a:latin typeface="+mn-lt"/>
              </a:rPr>
              <a:t>Program Report</a:t>
            </a:r>
            <a:r>
              <a:rPr lang="en-US" sz="2200" b="0">
                <a:solidFill>
                  <a:srgbClr val="0D004D"/>
                </a:solidFill>
                <a:latin typeface="+mn-lt"/>
              </a:rPr>
              <a:t>.</a:t>
            </a:r>
          </a:p>
        </p:txBody>
      </p:sp>
      <p:pic>
        <p:nvPicPr>
          <p:cNvPr id="2" name="Picture 1">
            <a:extLst>
              <a:ext uri="{FF2B5EF4-FFF2-40B4-BE49-F238E27FC236}">
                <a16:creationId xmlns:a16="http://schemas.microsoft.com/office/drawing/2014/main" id="{0973EFC9-CAFF-BC42-858D-F9355D2A1AE2}"/>
              </a:ext>
            </a:extLst>
          </p:cNvPr>
          <p:cNvPicPr>
            <a:picLocks noChangeAspect="1"/>
          </p:cNvPicPr>
          <p:nvPr/>
        </p:nvPicPr>
        <p:blipFill>
          <a:blip r:embed="rId2"/>
          <a:srcRect/>
          <a:stretch/>
        </p:blipFill>
        <p:spPr>
          <a:xfrm>
            <a:off x="3477890" y="3330463"/>
            <a:ext cx="7877238" cy="3241787"/>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computer&#10;&#10;Description automatically generated">
            <a:extLst>
              <a:ext uri="{FF2B5EF4-FFF2-40B4-BE49-F238E27FC236}">
                <a16:creationId xmlns:a16="http://schemas.microsoft.com/office/drawing/2014/main" id="{D4E0A3C1-AA39-1687-D6F9-DD5684292E3E}"/>
              </a:ext>
            </a:extLst>
          </p:cNvPr>
          <p:cNvPicPr>
            <a:picLocks noChangeAspect="1"/>
          </p:cNvPicPr>
          <p:nvPr/>
        </p:nvPicPr>
        <p:blipFill>
          <a:blip r:embed="rId3"/>
          <a:stretch>
            <a:fillRect/>
          </a:stretch>
        </p:blipFill>
        <p:spPr>
          <a:xfrm>
            <a:off x="548639" y="4167090"/>
            <a:ext cx="3010055" cy="1568531"/>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941;p91">
            <a:extLst>
              <a:ext uri="{FF2B5EF4-FFF2-40B4-BE49-F238E27FC236}">
                <a16:creationId xmlns:a16="http://schemas.microsoft.com/office/drawing/2014/main" id="{1454A048-097A-A542-07CE-A24F42EC9244}"/>
              </a:ext>
            </a:extLst>
          </p:cNvPr>
          <p:cNvSpPr/>
          <p:nvPr/>
        </p:nvSpPr>
        <p:spPr>
          <a:xfrm>
            <a:off x="2346840" y="5400196"/>
            <a:ext cx="1257010" cy="358003"/>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pic>
        <p:nvPicPr>
          <p:cNvPr id="7" name="Picture 6">
            <a:extLst>
              <a:ext uri="{FF2B5EF4-FFF2-40B4-BE49-F238E27FC236}">
                <a16:creationId xmlns:a16="http://schemas.microsoft.com/office/drawing/2014/main" id="{8B600FAE-EE07-C4A2-8084-E62780B6311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099266" y="4775317"/>
            <a:ext cx="871804" cy="352074"/>
          </a:xfrm>
          <a:prstGeom prst="rect">
            <a:avLst/>
          </a:prstGeom>
        </p:spPr>
      </p:pic>
    </p:spTree>
    <p:extLst>
      <p:ext uri="{BB962C8B-B14F-4D97-AF65-F5344CB8AC3E}">
        <p14:creationId xmlns:p14="http://schemas.microsoft.com/office/powerpoint/2010/main" val="32381186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2A03F-0806-EB1F-D27A-868BA5F335D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AB9BB07-FAE0-EC2F-DB7B-1EDF90EE20E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87</a:t>
            </a:fld>
            <a:endParaRPr lang="en-US" noProof="0"/>
          </a:p>
        </p:txBody>
      </p:sp>
      <p:sp>
        <p:nvSpPr>
          <p:cNvPr id="10" name="Title 1">
            <a:extLst>
              <a:ext uri="{FF2B5EF4-FFF2-40B4-BE49-F238E27FC236}">
                <a16:creationId xmlns:a16="http://schemas.microsoft.com/office/drawing/2014/main" id="{8E55AD04-B9B7-3687-A7E0-291696DF5482}"/>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Progress Report</a:t>
            </a:r>
          </a:p>
        </p:txBody>
      </p:sp>
      <p:sp>
        <p:nvSpPr>
          <p:cNvPr id="11" name="Text Placeholder 2">
            <a:extLst>
              <a:ext uri="{FF2B5EF4-FFF2-40B4-BE49-F238E27FC236}">
                <a16:creationId xmlns:a16="http://schemas.microsoft.com/office/drawing/2014/main" id="{357B4B77-8B5B-4E8F-F770-C81030A8BF0D}"/>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a:pPr>
            <a:r>
              <a:rPr lang="en-US" sz="2000" b="0">
                <a:solidFill>
                  <a:srgbClr val="0D004D"/>
                </a:solidFill>
                <a:latin typeface="+mn-lt"/>
              </a:rPr>
              <a:t>The Progress Report shows the status of a selected test.</a:t>
            </a:r>
          </a:p>
          <a:p>
            <a:pPr marL="457200" indent="-457200">
              <a:buFont typeface="+mj-lt"/>
              <a:buAutoNum type="arabicPeriod"/>
            </a:pPr>
            <a:r>
              <a:rPr lang="en-US" sz="2000" b="0">
                <a:solidFill>
                  <a:srgbClr val="0D004D"/>
                </a:solidFill>
                <a:latin typeface="+mn-lt"/>
              </a:rPr>
              <a:t>Select Reporting, then Progress.</a:t>
            </a:r>
          </a:p>
          <a:p>
            <a:pPr marL="457200" indent="-457200">
              <a:buFont typeface="+mj-lt"/>
              <a:buAutoNum type="arabicPeriod"/>
            </a:pPr>
            <a:r>
              <a:rPr lang="en-US" sz="2000" b="0">
                <a:solidFill>
                  <a:srgbClr val="0D004D"/>
                </a:solidFill>
                <a:latin typeface="+mn-lt"/>
              </a:rPr>
              <a:t>Select a Program and on the Program Overview page, click on an assessment to access the Program Comparison View. The report shows how many students are in a Submitted, In Progress, Not Started, or Exited status.</a:t>
            </a:r>
          </a:p>
        </p:txBody>
      </p:sp>
      <p:pic>
        <p:nvPicPr>
          <p:cNvPr id="4" name="Picture 3" descr="A screenshot of a computer&#10;&#10;Description automatically generated">
            <a:extLst>
              <a:ext uri="{FF2B5EF4-FFF2-40B4-BE49-F238E27FC236}">
                <a16:creationId xmlns:a16="http://schemas.microsoft.com/office/drawing/2014/main" id="{8DABB115-78FA-1684-604B-0507CBAB246A}"/>
              </a:ext>
            </a:extLst>
          </p:cNvPr>
          <p:cNvPicPr>
            <a:picLocks noChangeAspect="1"/>
          </p:cNvPicPr>
          <p:nvPr/>
        </p:nvPicPr>
        <p:blipFill>
          <a:blip r:embed="rId2"/>
          <a:stretch>
            <a:fillRect/>
          </a:stretch>
        </p:blipFill>
        <p:spPr>
          <a:xfrm>
            <a:off x="2979990" y="3862756"/>
            <a:ext cx="6676862" cy="2786099"/>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161915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83906-7363-B6E4-34F1-38B771F9F8D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E63C0B9-F970-92F3-EBD1-FFC937E8D94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88</a:t>
            </a:fld>
            <a:endParaRPr lang="en-US" noProof="0"/>
          </a:p>
        </p:txBody>
      </p:sp>
      <p:sp>
        <p:nvSpPr>
          <p:cNvPr id="10" name="Title 1">
            <a:extLst>
              <a:ext uri="{FF2B5EF4-FFF2-40B4-BE49-F238E27FC236}">
                <a16:creationId xmlns:a16="http://schemas.microsoft.com/office/drawing/2014/main" id="{CBB7606E-769E-EEC4-28E6-7E1F403B543C}"/>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Progress Report</a:t>
            </a:r>
          </a:p>
        </p:txBody>
      </p:sp>
      <p:sp>
        <p:nvSpPr>
          <p:cNvPr id="11" name="Text Placeholder 2">
            <a:extLst>
              <a:ext uri="{FF2B5EF4-FFF2-40B4-BE49-F238E27FC236}">
                <a16:creationId xmlns:a16="http://schemas.microsoft.com/office/drawing/2014/main" id="{7C4C38B9-88A8-E7B0-DA98-4FC17701B600}"/>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startAt="4"/>
            </a:pPr>
            <a:r>
              <a:rPr lang="en-US" sz="2000" b="0">
                <a:solidFill>
                  <a:srgbClr val="0D004D"/>
                </a:solidFill>
                <a:latin typeface="+mn-lt"/>
              </a:rPr>
              <a:t>After selecting an assessment, you’ll see a Progress Comparison review which will show a breakdown of all eligible students in a Submitted, In Progress, Not Started, or Exited status for that test.</a:t>
            </a:r>
          </a:p>
        </p:txBody>
      </p:sp>
      <p:pic>
        <p:nvPicPr>
          <p:cNvPr id="2" name="Picture 1">
            <a:extLst>
              <a:ext uri="{FF2B5EF4-FFF2-40B4-BE49-F238E27FC236}">
                <a16:creationId xmlns:a16="http://schemas.microsoft.com/office/drawing/2014/main" id="{A7DF0AF4-3BB1-3A3B-247F-236FC5C2607A}"/>
              </a:ext>
            </a:extLst>
          </p:cNvPr>
          <p:cNvPicPr>
            <a:picLocks noChangeAspect="1"/>
          </p:cNvPicPr>
          <p:nvPr/>
        </p:nvPicPr>
        <p:blipFill>
          <a:blip r:embed="rId2"/>
          <a:srcRect/>
          <a:stretch/>
        </p:blipFill>
        <p:spPr>
          <a:xfrm>
            <a:off x="2171333" y="2957316"/>
            <a:ext cx="7849333" cy="3471265"/>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703707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7C2EF-708B-A31C-56B5-2842840A3B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82D517-21C8-F1B3-BFE9-671E8521CB70}"/>
              </a:ext>
            </a:extLst>
          </p:cNvPr>
          <p:cNvSpPr>
            <a:spLocks noGrp="1"/>
          </p:cNvSpPr>
          <p:nvPr>
            <p:ph type="ctrTitle"/>
          </p:nvPr>
        </p:nvSpPr>
        <p:spPr/>
        <p:txBody>
          <a:bodyPr/>
          <a:lstStyle/>
          <a:p>
            <a:r>
              <a:rPr lang="en-US" sz="5000"/>
              <a:t>Resources</a:t>
            </a:r>
          </a:p>
        </p:txBody>
      </p:sp>
      <p:pic>
        <p:nvPicPr>
          <p:cNvPr id="4" name="Picture 3">
            <a:extLst>
              <a:ext uri="{FF2B5EF4-FFF2-40B4-BE49-F238E27FC236}">
                <a16:creationId xmlns:a16="http://schemas.microsoft.com/office/drawing/2014/main" id="{38AA2B1E-3C20-0A0C-C32F-FC56DCA2591A}"/>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7780402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E8E44-EBB5-F70A-2AE2-A6AF6193E47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09E1F51-4A4D-2CCA-5005-82F387C7BC0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90</a:t>
            </a:fld>
            <a:endParaRPr lang="en-US" noProof="0"/>
          </a:p>
        </p:txBody>
      </p:sp>
      <p:sp>
        <p:nvSpPr>
          <p:cNvPr id="10" name="Title 1">
            <a:extLst>
              <a:ext uri="{FF2B5EF4-FFF2-40B4-BE49-F238E27FC236}">
                <a16:creationId xmlns:a16="http://schemas.microsoft.com/office/drawing/2014/main" id="{E7C5B9F6-B8DB-13A3-CD8C-790875F52473}"/>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Resources</a:t>
            </a:r>
          </a:p>
        </p:txBody>
      </p:sp>
      <p:sp>
        <p:nvSpPr>
          <p:cNvPr id="11" name="Text Placeholder 2">
            <a:extLst>
              <a:ext uri="{FF2B5EF4-FFF2-40B4-BE49-F238E27FC236}">
                <a16:creationId xmlns:a16="http://schemas.microsoft.com/office/drawing/2014/main" id="{A1E0C909-D409-8FF2-986B-FDF69D7E2154}"/>
              </a:ext>
            </a:extLst>
          </p:cNvPr>
          <p:cNvSpPr txBox="1">
            <a:spLocks/>
          </p:cNvSpPr>
          <p:nvPr/>
        </p:nvSpPr>
        <p:spPr bwMode="gray">
          <a:xfrm>
            <a:off x="548639" y="1769638"/>
            <a:ext cx="5547361"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800" b="0">
                <a:solidFill>
                  <a:srgbClr val="0D004D"/>
                </a:solidFill>
                <a:latin typeface="+mn-lt"/>
              </a:rPr>
              <a:t>Non-secure Practice Tests, Test Administrator Manual, documentation, and guides are all available on the BIE portal at </a:t>
            </a:r>
            <a:r>
              <a:rPr lang="en-US" sz="2800" b="0">
                <a:solidFill>
                  <a:schemeClr val="tx2">
                    <a:lumMod val="50000"/>
                    <a:lumOff val="50000"/>
                  </a:schemeClr>
                </a:solidFill>
                <a:latin typeface="+mn-lt"/>
                <a:hlinkClick r:id="rId2">
                  <a:extLst>
                    <a:ext uri="{A12FA001-AC4F-418D-AE19-62706E023703}">
                      <ahyp:hlinkClr xmlns:ahyp="http://schemas.microsoft.com/office/drawing/2018/hyperlinkcolor" val="tx"/>
                    </a:ext>
                  </a:extLst>
                </a:hlinkClick>
              </a:rPr>
              <a:t>https://bie.mypearsonsupport.com</a:t>
            </a:r>
            <a:r>
              <a:rPr lang="en-US" sz="2800" b="0">
                <a:solidFill>
                  <a:srgbClr val="0D004D"/>
                </a:solidFill>
                <a:latin typeface="+mn-lt"/>
              </a:rPr>
              <a:t>. </a:t>
            </a:r>
          </a:p>
          <a:p>
            <a:endParaRPr lang="en-US" sz="2800" b="0">
              <a:solidFill>
                <a:srgbClr val="0D004D"/>
              </a:solidFill>
              <a:latin typeface="+mn-lt"/>
            </a:endParaRPr>
          </a:p>
          <a:p>
            <a:r>
              <a:rPr lang="en-US" sz="2800" b="0">
                <a:solidFill>
                  <a:srgbClr val="0D004D"/>
                </a:solidFill>
                <a:latin typeface="+mn-lt"/>
              </a:rPr>
              <a:t>Resources specific to the Interim Assessments can be found on the Interim Resources page.</a:t>
            </a:r>
          </a:p>
        </p:txBody>
      </p:sp>
      <p:pic>
        <p:nvPicPr>
          <p:cNvPr id="2" name="Picture 1" descr="A screenshot of a website&#10;&#10;AI-generated content may be incorrect.">
            <a:extLst>
              <a:ext uri="{FF2B5EF4-FFF2-40B4-BE49-F238E27FC236}">
                <a16:creationId xmlns:a16="http://schemas.microsoft.com/office/drawing/2014/main" id="{A055DF49-9DF0-A352-51C8-8D2FE0259245}"/>
              </a:ext>
            </a:extLst>
          </p:cNvPr>
          <p:cNvPicPr>
            <a:picLocks noChangeAspect="1"/>
          </p:cNvPicPr>
          <p:nvPr/>
        </p:nvPicPr>
        <p:blipFill>
          <a:blip r:embed="rId3"/>
          <a:stretch>
            <a:fillRect/>
          </a:stretch>
        </p:blipFill>
        <p:spPr>
          <a:xfrm>
            <a:off x="6488262" y="1539643"/>
            <a:ext cx="5260975" cy="4284541"/>
          </a:xfrm>
          <a:prstGeom prst="rect">
            <a:avLst/>
          </a:prstGeom>
        </p:spPr>
      </p:pic>
    </p:spTree>
    <p:extLst>
      <p:ext uri="{BB962C8B-B14F-4D97-AF65-F5344CB8AC3E}">
        <p14:creationId xmlns:p14="http://schemas.microsoft.com/office/powerpoint/2010/main" val="12117661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04AE-B32B-6D79-4AF4-47DD7405F1E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A525274-AF68-214D-1D85-07C5DAA2327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91</a:t>
            </a:fld>
            <a:endParaRPr lang="en-US" noProof="0"/>
          </a:p>
        </p:txBody>
      </p:sp>
      <p:sp>
        <p:nvSpPr>
          <p:cNvPr id="10" name="Title 1">
            <a:extLst>
              <a:ext uri="{FF2B5EF4-FFF2-40B4-BE49-F238E27FC236}">
                <a16:creationId xmlns:a16="http://schemas.microsoft.com/office/drawing/2014/main" id="{71A5F1CB-982C-6B88-AB40-BAF6368FDE8C}"/>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BIE Support Site</a:t>
            </a:r>
          </a:p>
        </p:txBody>
      </p:sp>
      <p:sp>
        <p:nvSpPr>
          <p:cNvPr id="11" name="Text Placeholder 2">
            <a:extLst>
              <a:ext uri="{FF2B5EF4-FFF2-40B4-BE49-F238E27FC236}">
                <a16:creationId xmlns:a16="http://schemas.microsoft.com/office/drawing/2014/main" id="{61157227-1DD3-DAA7-E19A-2732442483BE}"/>
              </a:ext>
            </a:extLst>
          </p:cNvPr>
          <p:cNvSpPr txBox="1">
            <a:spLocks/>
          </p:cNvSpPr>
          <p:nvPr/>
        </p:nvSpPr>
        <p:spPr bwMode="gray">
          <a:xfrm>
            <a:off x="548639" y="1769638"/>
            <a:ext cx="672949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solidFill>
                  <a:srgbClr val="0D004D"/>
                </a:solidFill>
                <a:latin typeface="+mn-lt"/>
                <a:ea typeface="Open Sans Semibold"/>
                <a:cs typeface="Open Sans Semibold"/>
              </a:rPr>
              <a:t>If you navigate to the Interim Resources page of the BIE support site at  </a:t>
            </a:r>
            <a:r>
              <a:rPr lang="en-US" sz="2400" b="0">
                <a:solidFill>
                  <a:schemeClr val="tx2">
                    <a:lumMod val="50000"/>
                    <a:lumOff val="50000"/>
                  </a:schemeClr>
                </a:solidFill>
                <a:latin typeface="+mn-lt"/>
                <a:ea typeface="Open Sans Semibold"/>
                <a:cs typeface="Open Sans Semibold"/>
                <a:hlinkClick r:id="rId2">
                  <a:extLst>
                    <a:ext uri="{A12FA001-AC4F-418D-AE19-62706E023703}">
                      <ahyp:hlinkClr xmlns:ahyp="http://schemas.microsoft.com/office/drawing/2018/hyperlinkcolor" val="tx"/>
                    </a:ext>
                  </a:extLst>
                </a:hlinkClick>
              </a:rPr>
              <a:t>https://bie.mypearsonsupport.com/interim-resources/</a:t>
            </a:r>
            <a:r>
              <a:rPr lang="en-US" sz="2400" b="0">
                <a:solidFill>
                  <a:srgbClr val="0D004D"/>
                </a:solidFill>
                <a:latin typeface="+mn-lt"/>
                <a:ea typeface="Open Sans Semibold"/>
                <a:cs typeface="Open Sans Semibold"/>
              </a:rPr>
              <a:t> you can locate:</a:t>
            </a:r>
          </a:p>
          <a:p>
            <a:pPr marL="342900" indent="-342900">
              <a:buFont typeface="Arial" panose="020B0604020202020204" pitchFamily="34" charset="0"/>
              <a:buChar char="•"/>
            </a:pPr>
            <a:r>
              <a:rPr lang="en-US" sz="2200" b="0">
                <a:solidFill>
                  <a:srgbClr val="0D004D"/>
                </a:solidFill>
                <a:latin typeface="+mn-lt"/>
                <a:ea typeface="Open Sans Semibold"/>
                <a:cs typeface="Open Sans Semibold"/>
              </a:rPr>
              <a:t>Test Administrator Manual (TAM)</a:t>
            </a:r>
          </a:p>
          <a:p>
            <a:pPr marL="342900" indent="-342900">
              <a:buFont typeface="Arial" panose="020B0604020202020204" pitchFamily="34" charset="0"/>
              <a:buChar char="•"/>
            </a:pPr>
            <a:r>
              <a:rPr lang="en-US" sz="2200" b="0">
                <a:solidFill>
                  <a:srgbClr val="0D004D"/>
                </a:solidFill>
                <a:latin typeface="+mn-lt"/>
                <a:ea typeface="Open Sans Semibold"/>
                <a:cs typeface="Open Sans Semibold"/>
              </a:rPr>
              <a:t>Training videos &amp; training presentation</a:t>
            </a:r>
          </a:p>
          <a:p>
            <a:pPr marL="342900" indent="-342900">
              <a:buFont typeface="Arial" panose="020B0604020202020204" pitchFamily="34" charset="0"/>
              <a:buChar char="•"/>
            </a:pPr>
            <a:r>
              <a:rPr lang="en-US" sz="2200" b="0">
                <a:solidFill>
                  <a:srgbClr val="0D004D"/>
                </a:solidFill>
                <a:latin typeface="+mn-lt"/>
                <a:ea typeface="Open Sans Semibold"/>
                <a:cs typeface="Open Sans Semibold"/>
              </a:rPr>
              <a:t>Additional resources, including:</a:t>
            </a:r>
          </a:p>
          <a:p>
            <a:pPr marL="800100" lvl="1" indent="-342900">
              <a:buFont typeface="Arial" panose="020B0604020202020204" pitchFamily="34" charset="0"/>
              <a:buChar char="•"/>
            </a:pPr>
            <a:r>
              <a:rPr lang="en-US" b="0">
                <a:solidFill>
                  <a:srgbClr val="0D004D"/>
                </a:solidFill>
                <a:latin typeface="+mn-lt"/>
                <a:cs typeface="Open Sans Semibold"/>
              </a:rPr>
              <a:t>Math reference sheets</a:t>
            </a:r>
          </a:p>
          <a:p>
            <a:pPr marL="800100" lvl="1" indent="-342900">
              <a:buFont typeface="Arial" panose="020B0604020202020204" pitchFamily="34" charset="0"/>
              <a:buChar char="•"/>
            </a:pPr>
            <a:r>
              <a:rPr lang="en-US" b="0">
                <a:solidFill>
                  <a:srgbClr val="0D004D"/>
                </a:solidFill>
                <a:latin typeface="+mn-lt"/>
                <a:cs typeface="Open Sans Semibold"/>
              </a:rPr>
              <a:t>W</a:t>
            </a:r>
            <a:r>
              <a:rPr lang="en-US">
                <a:solidFill>
                  <a:srgbClr val="0D004D"/>
                </a:solidFill>
                <a:latin typeface="+mn-lt"/>
                <a:cs typeface="Open Sans Semibold"/>
              </a:rPr>
              <a:t>riting reference sheets</a:t>
            </a:r>
            <a:endParaRPr lang="en-US" b="0">
              <a:solidFill>
                <a:srgbClr val="0D004D"/>
              </a:solidFill>
              <a:latin typeface="+mn-lt"/>
              <a:cs typeface="Open Sans Semibold"/>
            </a:endParaRPr>
          </a:p>
          <a:p>
            <a:pPr marL="800100" lvl="1" indent="-342900">
              <a:buFont typeface="Arial" panose="020B0604020202020204" pitchFamily="34" charset="0"/>
              <a:buChar char="•"/>
            </a:pPr>
            <a:r>
              <a:rPr lang="en-US" b="0">
                <a:solidFill>
                  <a:srgbClr val="0D004D"/>
                </a:solidFill>
                <a:latin typeface="+mn-lt"/>
                <a:cs typeface="Open Sans Semibold"/>
              </a:rPr>
              <a:t>ELA &amp; Math test blueprints</a:t>
            </a:r>
          </a:p>
          <a:p>
            <a:pPr marL="800100" lvl="1" indent="-342900">
              <a:buFont typeface="Arial" panose="020B0604020202020204" pitchFamily="34" charset="0"/>
              <a:buChar char="•"/>
            </a:pPr>
            <a:r>
              <a:rPr lang="en-US" b="0">
                <a:solidFill>
                  <a:srgbClr val="0D004D"/>
                </a:solidFill>
                <a:latin typeface="+mn-lt"/>
                <a:cs typeface="Open Sans Semibold"/>
              </a:rPr>
              <a:t>Other useful guides</a:t>
            </a:r>
          </a:p>
        </p:txBody>
      </p:sp>
      <p:pic>
        <p:nvPicPr>
          <p:cNvPr id="3" name="Picture 2" descr="A screenshot of a web page&#10;&#10;AI-generated content may be incorrect.">
            <a:extLst>
              <a:ext uri="{FF2B5EF4-FFF2-40B4-BE49-F238E27FC236}">
                <a16:creationId xmlns:a16="http://schemas.microsoft.com/office/drawing/2014/main" id="{FFCF969A-B9EA-4068-38B1-3CB4BC832AAA}"/>
              </a:ext>
            </a:extLst>
          </p:cNvPr>
          <p:cNvPicPr>
            <a:picLocks noChangeAspect="1"/>
          </p:cNvPicPr>
          <p:nvPr/>
        </p:nvPicPr>
        <p:blipFill>
          <a:blip r:embed="rId3"/>
          <a:stretch>
            <a:fillRect/>
          </a:stretch>
        </p:blipFill>
        <p:spPr>
          <a:xfrm>
            <a:off x="6300507" y="3241861"/>
            <a:ext cx="5462868" cy="2906806"/>
          </a:xfrm>
          <a:prstGeom prst="rect">
            <a:avLst/>
          </a:prstGeom>
        </p:spPr>
      </p:pic>
    </p:spTree>
    <p:extLst>
      <p:ext uri="{BB962C8B-B14F-4D97-AF65-F5344CB8AC3E}">
        <p14:creationId xmlns:p14="http://schemas.microsoft.com/office/powerpoint/2010/main" val="38706397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F7803-EF1F-A61F-A5F4-CCE4ED7489D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BB22174-CE91-F178-6CC3-C3C3132B4A0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92</a:t>
            </a:fld>
            <a:endParaRPr lang="en-US" noProof="0"/>
          </a:p>
        </p:txBody>
      </p:sp>
      <p:sp>
        <p:nvSpPr>
          <p:cNvPr id="10" name="Title 1">
            <a:extLst>
              <a:ext uri="{FF2B5EF4-FFF2-40B4-BE49-F238E27FC236}">
                <a16:creationId xmlns:a16="http://schemas.microsoft.com/office/drawing/2014/main" id="{D9A0E991-9AF4-830E-C93E-623D1D87E67C}"/>
              </a:ext>
            </a:extLst>
          </p:cNvPr>
          <p:cNvSpPr txBox="1">
            <a:spLocks/>
          </p:cNvSpPr>
          <p:nvPr/>
        </p:nvSpPr>
        <p:spPr bwMode="gray">
          <a:xfrm>
            <a:off x="548639" y="-1"/>
            <a:ext cx="10350020" cy="1173893"/>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Customer Support</a:t>
            </a:r>
          </a:p>
        </p:txBody>
      </p:sp>
      <p:sp>
        <p:nvSpPr>
          <p:cNvPr id="11" name="Text Placeholder 2">
            <a:extLst>
              <a:ext uri="{FF2B5EF4-FFF2-40B4-BE49-F238E27FC236}">
                <a16:creationId xmlns:a16="http://schemas.microsoft.com/office/drawing/2014/main" id="{2AB4663B-EB32-92BC-6038-6A921BEA77DE}"/>
              </a:ext>
            </a:extLst>
          </p:cNvPr>
          <p:cNvSpPr txBox="1">
            <a:spLocks/>
          </p:cNvSpPr>
          <p:nvPr/>
        </p:nvSpPr>
        <p:spPr bwMode="gray">
          <a:xfrm>
            <a:off x="548640" y="1769638"/>
            <a:ext cx="535377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Contact Pearson Customer Support by Chat, Phone, or Email for:</a:t>
            </a:r>
          </a:p>
          <a:p>
            <a:pPr marL="457200" indent="-457200">
              <a:buFont typeface="Arial" panose="020B0604020202020204" pitchFamily="34" charset="0"/>
              <a:buChar char="•"/>
            </a:pPr>
            <a:r>
              <a:rPr lang="en-US" sz="2400" b="0">
                <a:solidFill>
                  <a:srgbClr val="0D004D"/>
                </a:solidFill>
                <a:latin typeface="+mn-lt"/>
              </a:rPr>
              <a:t>Navigating ADAM</a:t>
            </a:r>
          </a:p>
          <a:p>
            <a:pPr marL="457200" indent="-457200">
              <a:buFont typeface="Arial" panose="020B0604020202020204" pitchFamily="34" charset="0"/>
              <a:buChar char="•"/>
            </a:pPr>
            <a:r>
              <a:rPr lang="en-US" sz="2400" b="0">
                <a:solidFill>
                  <a:srgbClr val="0D004D"/>
                </a:solidFill>
                <a:latin typeface="+mn-lt"/>
              </a:rPr>
              <a:t>Creating proctor groups</a:t>
            </a:r>
          </a:p>
          <a:p>
            <a:pPr marL="457200" indent="-457200">
              <a:buFont typeface="Arial" panose="020B0604020202020204" pitchFamily="34" charset="0"/>
              <a:buChar char="•"/>
            </a:pPr>
            <a:r>
              <a:rPr lang="en-US" sz="2400" b="0">
                <a:solidFill>
                  <a:srgbClr val="0D004D"/>
                </a:solidFill>
                <a:latin typeface="+mn-lt"/>
              </a:rPr>
              <a:t>Managing user IDs and passwords</a:t>
            </a:r>
          </a:p>
          <a:p>
            <a:pPr marL="457200" indent="-457200">
              <a:buFont typeface="Arial" panose="020B0604020202020204" pitchFamily="34" charset="0"/>
              <a:buChar char="•"/>
            </a:pPr>
            <a:r>
              <a:rPr lang="en-US" sz="2400" b="0">
                <a:solidFill>
                  <a:srgbClr val="0D004D"/>
                </a:solidFill>
                <a:latin typeface="+mn-lt"/>
              </a:rPr>
              <a:t>Accessing resources</a:t>
            </a:r>
          </a:p>
        </p:txBody>
      </p:sp>
      <p:sp>
        <p:nvSpPr>
          <p:cNvPr id="2" name="Text Placeholder 2">
            <a:extLst>
              <a:ext uri="{FF2B5EF4-FFF2-40B4-BE49-F238E27FC236}">
                <a16:creationId xmlns:a16="http://schemas.microsoft.com/office/drawing/2014/main" id="{D0FEE733-5BBD-BFE8-1BDB-17B4BBA793C3}"/>
              </a:ext>
            </a:extLst>
          </p:cNvPr>
          <p:cNvSpPr txBox="1">
            <a:spLocks/>
          </p:cNvSpPr>
          <p:nvPr/>
        </p:nvSpPr>
        <p:spPr bwMode="gray">
          <a:xfrm>
            <a:off x="609600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1-833-302-9587</a:t>
            </a:r>
            <a:br>
              <a:rPr lang="en-US" sz="2600" b="0">
                <a:solidFill>
                  <a:srgbClr val="0D004D"/>
                </a:solidFill>
                <a:latin typeface="+mn-lt"/>
              </a:rPr>
            </a:br>
            <a:br>
              <a:rPr lang="en-US" sz="2600" b="0">
                <a:solidFill>
                  <a:srgbClr val="0D004D"/>
                </a:solidFill>
                <a:latin typeface="+mn-lt"/>
              </a:rPr>
            </a:br>
            <a:r>
              <a:rPr lang="en-US" sz="2600" b="0">
                <a:solidFill>
                  <a:srgbClr val="0D004D"/>
                </a:solidFill>
                <a:latin typeface="+mn-lt"/>
              </a:rPr>
              <a:t>Monday - Friday</a:t>
            </a:r>
            <a:br>
              <a:rPr lang="en-US" sz="2600" b="0">
                <a:solidFill>
                  <a:srgbClr val="0D004D"/>
                </a:solidFill>
                <a:latin typeface="+mn-lt"/>
              </a:rPr>
            </a:br>
            <a:r>
              <a:rPr lang="en-US" sz="2600" b="0">
                <a:solidFill>
                  <a:srgbClr val="0D004D"/>
                </a:solidFill>
                <a:latin typeface="+mn-lt"/>
              </a:rPr>
              <a:t>3:30 am - 4:30 pm (PT)</a:t>
            </a:r>
            <a:br>
              <a:rPr lang="en-US" sz="2600" b="0">
                <a:solidFill>
                  <a:srgbClr val="0D004D"/>
                </a:solidFill>
                <a:latin typeface="+mn-lt"/>
              </a:rPr>
            </a:br>
            <a:r>
              <a:rPr lang="en-US" sz="2600" b="0">
                <a:solidFill>
                  <a:srgbClr val="0D004D"/>
                </a:solidFill>
                <a:latin typeface="+mn-lt"/>
              </a:rPr>
              <a:t>4:30 am - 5:30 pm (MT)</a:t>
            </a:r>
            <a:br>
              <a:rPr lang="en-US" sz="2600" b="0">
                <a:solidFill>
                  <a:srgbClr val="0D004D"/>
                </a:solidFill>
                <a:latin typeface="+mn-lt"/>
              </a:rPr>
            </a:br>
            <a:r>
              <a:rPr lang="en-US" sz="2600" b="0">
                <a:solidFill>
                  <a:srgbClr val="0D004D"/>
                </a:solidFill>
                <a:latin typeface="+mn-lt"/>
              </a:rPr>
              <a:t>5:30 am - 6:30 pm (CT)</a:t>
            </a:r>
            <a:br>
              <a:rPr lang="en-US" sz="2600" b="0">
                <a:solidFill>
                  <a:srgbClr val="0D004D"/>
                </a:solidFill>
                <a:latin typeface="+mn-lt"/>
              </a:rPr>
            </a:br>
            <a:r>
              <a:rPr lang="en-US" sz="2600" b="0">
                <a:solidFill>
                  <a:srgbClr val="0D004D"/>
                </a:solidFill>
                <a:latin typeface="+mn-lt"/>
              </a:rPr>
              <a:t>6:30 am - 7:30 pm (ET)</a:t>
            </a:r>
          </a:p>
          <a:p>
            <a:endParaRPr lang="en-US" sz="2600" b="0">
              <a:solidFill>
                <a:srgbClr val="0D004D"/>
              </a:solidFill>
              <a:latin typeface="+mn-lt"/>
            </a:endParaRPr>
          </a:p>
          <a:p>
            <a:r>
              <a:rPr lang="en-US" sz="2600" b="0">
                <a:solidFill>
                  <a:schemeClr val="tx2">
                    <a:lumMod val="50000"/>
                    <a:lumOff val="50000"/>
                  </a:schemeClr>
                </a:solidFill>
                <a:latin typeface="+mn-lt"/>
                <a:hlinkClick r:id="rId2">
                  <a:extLst>
                    <a:ext uri="{A12FA001-AC4F-418D-AE19-62706E023703}">
                      <ahyp:hlinkClr xmlns:ahyp="http://schemas.microsoft.com/office/drawing/2018/hyperlinkcolor" val="tx"/>
                    </a:ext>
                  </a:extLst>
                </a:hlinkClick>
              </a:rPr>
              <a:t>https://bie.mypearsonsupport.com/support/</a:t>
            </a:r>
            <a:r>
              <a:rPr lang="en-US" sz="2600" b="0">
                <a:solidFill>
                  <a:schemeClr val="tx2">
                    <a:lumMod val="50000"/>
                    <a:lumOff val="50000"/>
                  </a:schemeClr>
                </a:solidFill>
                <a:latin typeface="+mn-lt"/>
              </a:rPr>
              <a:t> </a:t>
            </a:r>
          </a:p>
        </p:txBody>
      </p:sp>
    </p:spTree>
    <p:extLst>
      <p:ext uri="{BB962C8B-B14F-4D97-AF65-F5344CB8AC3E}">
        <p14:creationId xmlns:p14="http://schemas.microsoft.com/office/powerpoint/2010/main" val="1764445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2073B5E-B197-39D2-B0EE-9EAAF67C9DD4}"/>
              </a:ext>
            </a:extLst>
          </p:cNvPr>
          <p:cNvSpPr>
            <a:spLocks noGrp="1"/>
          </p:cNvSpPr>
          <p:nvPr>
            <p:ph type="ftr" sz="quarter" idx="4294967295"/>
          </p:nvPr>
        </p:nvSpPr>
        <p:spPr>
          <a:xfrm>
            <a:off x="1" y="6440488"/>
            <a:ext cx="2162432" cy="417512"/>
          </a:xfrm>
        </p:spPr>
        <p:txBody>
          <a:bodyPr/>
          <a:lstStyle/>
          <a:p>
            <a:pPr algn="ctr"/>
            <a:r>
              <a:rPr lang="en-US" noProof="0"/>
              <a:t>Copyright 2025 Pearson. All rights reserved.</a:t>
            </a:r>
          </a:p>
        </p:txBody>
      </p:sp>
      <p:sp>
        <p:nvSpPr>
          <p:cNvPr id="6" name="Slide Number Placeholder 5">
            <a:extLst>
              <a:ext uri="{FF2B5EF4-FFF2-40B4-BE49-F238E27FC236}">
                <a16:creationId xmlns:a16="http://schemas.microsoft.com/office/drawing/2014/main" id="{CE2F63D0-C39E-F40C-BF17-E283637ED087}"/>
              </a:ext>
            </a:extLst>
          </p:cNvPr>
          <p:cNvSpPr>
            <a:spLocks noGrp="1"/>
          </p:cNvSpPr>
          <p:nvPr>
            <p:ph type="sldNum" sz="quarter" idx="4294967295"/>
          </p:nvPr>
        </p:nvSpPr>
        <p:spPr>
          <a:xfrm>
            <a:off x="10458450" y="6440488"/>
            <a:ext cx="1733550" cy="417512"/>
          </a:xfrm>
        </p:spPr>
        <p:txBody>
          <a:bodyPr/>
          <a:lstStyle/>
          <a:p>
            <a:pPr algn="ctr"/>
            <a:fld id="{27BB625B-AB5A-C845-B50B-ED205C3DDF7A}" type="slidenum">
              <a:rPr lang="en-US" noProof="0" smtClean="0"/>
              <a:pPr algn="ctr"/>
              <a:t>93</a:t>
            </a:fld>
            <a:endParaRPr lang="en-US" noProof="0"/>
          </a:p>
        </p:txBody>
      </p:sp>
    </p:spTree>
    <p:extLst>
      <p:ext uri="{BB962C8B-B14F-4D97-AF65-F5344CB8AC3E}">
        <p14:creationId xmlns:p14="http://schemas.microsoft.com/office/powerpoint/2010/main" val="3574205014"/>
      </p:ext>
    </p:extLst>
  </p:cSld>
  <p:clrMapOvr>
    <a:masterClrMapping/>
  </p:clrMapOvr>
</p:sld>
</file>

<file path=ppt/theme/theme1.xml><?xml version="1.0" encoding="utf-8"?>
<a:theme xmlns:a="http://schemas.openxmlformats.org/drawingml/2006/main" name="Office Theme">
  <a:themeElements>
    <a:clrScheme name="Pearson New VI colors">
      <a:dk1>
        <a:srgbClr val="000000"/>
      </a:dk1>
      <a:lt1>
        <a:srgbClr val="FFFFFF"/>
      </a:lt1>
      <a:dk2>
        <a:srgbClr val="002F56"/>
      </a:dk2>
      <a:lt2>
        <a:srgbClr val="DEE1E1"/>
      </a:lt2>
      <a:accent1>
        <a:srgbClr val="D2DA0D"/>
      </a:accent1>
      <a:accent2>
        <a:srgbClr val="94E6E9"/>
      </a:accent2>
      <a:accent3>
        <a:srgbClr val="FFBA1C"/>
      </a:accent3>
      <a:accent4>
        <a:srgbClr val="FF7479"/>
      </a:accent4>
      <a:accent5>
        <a:srgbClr val="83BD00"/>
      </a:accent5>
      <a:accent6>
        <a:srgbClr val="11B2A5"/>
      </a:accent6>
      <a:hlink>
        <a:srgbClr val="007FA3"/>
      </a:hlink>
      <a:folHlink>
        <a:srgbClr val="9D007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4" id="{5C88237D-8817-144F-BF7C-A60170470934}" vid="{7B8DA1B8-EF55-E844-B6B8-5DBFC66AD915}"/>
    </a:ext>
  </a:extLst>
</a:theme>
</file>

<file path=ppt/theme/theme2.xml><?xml version="1.0" encoding="utf-8"?>
<a:theme xmlns:a="http://schemas.openxmlformats.org/drawingml/2006/main" name="Pearson Templat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Pearson_PPT-Template-High-Level" id="{9CE228DB-A70D-DB4C-BF97-66A36C0D56DF}" vid="{9E872E1F-81D4-AB47-88B6-0840B145B37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483F8DB2D76849BD1C17C49A3FFA8D" ma:contentTypeVersion="19" ma:contentTypeDescription="Create a new document." ma:contentTypeScope="" ma:versionID="1451568a200e4442266ae80fa7a04b8f">
  <xsd:schema xmlns:xsd="http://www.w3.org/2001/XMLSchema" xmlns:xs="http://www.w3.org/2001/XMLSchema" xmlns:p="http://schemas.microsoft.com/office/2006/metadata/properties" xmlns:ns1="http://schemas.microsoft.com/sharepoint/v3" xmlns:ns2="6e03043a-91b4-430d-9397-a94a796b0a4d" xmlns:ns3="5c49b5b9-a32c-4183-9b2f-d7fe9087c203" targetNamespace="http://schemas.microsoft.com/office/2006/metadata/properties" ma:root="true" ma:fieldsID="11eb7cdb90e6d9770f7e2faf3b2c7ff3" ns1:_="" ns2:_="" ns3:_="">
    <xsd:import namespace="http://schemas.microsoft.com/sharepoint/v3"/>
    <xsd:import namespace="6e03043a-91b4-430d-9397-a94a796b0a4d"/>
    <xsd:import namespace="5c49b5b9-a32c-4183-9b2f-d7fe9087c20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03043a-91b4-430d-9397-a94a796b0a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c49b5b9-a32c-4183-9b2f-d7fe9087c20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6064f367-6391-433b-97f5-299ed0da6509}" ma:internalName="TaxCatchAll" ma:showField="CatchAllData" ma:web="5c49b5b9-a32c-4183-9b2f-d7fe9087c2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5c49b5b9-a32c-4183-9b2f-d7fe9087c203">
      <UserInfo>
        <DisplayName>Kristen Prior</DisplayName>
        <AccountId>22</AccountId>
        <AccountType/>
      </UserInfo>
      <UserInfo>
        <DisplayName>Traci Meineke</DisplayName>
        <AccountId>142</AccountId>
        <AccountType/>
      </UserInfo>
      <UserInfo>
        <DisplayName>SharingLinks.aa5c24e8-49c2-4a66-8a20-b701f2110a6b.OrganizationView.c7700c73-2681-4df7-afcc-86c7210fcc6d</DisplayName>
        <AccountId>56</AccountId>
        <AccountType/>
      </UserInfo>
      <UserInfo>
        <DisplayName>Sam Boyle</DisplayName>
        <AccountId>131</AccountId>
        <AccountType/>
      </UserInfo>
    </SharedWithUsers>
    <TaxCatchAll xmlns="5c49b5b9-a32c-4183-9b2f-d7fe9087c203" xsi:nil="true"/>
    <lcf76f155ced4ddcb4097134ff3c332f xmlns="6e03043a-91b4-430d-9397-a94a796b0a4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E63E13-09C4-4247-94B0-340AD409E05A}">
  <ds:schemaRefs>
    <ds:schemaRef ds:uri="5c49b5b9-a32c-4183-9b2f-d7fe9087c203"/>
    <ds:schemaRef ds:uri="6e03043a-91b4-430d-9397-a94a796b0a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E5C2A08-6E9D-4C94-819F-D5E2B8237E6B}">
  <ds:schemaRefs>
    <ds:schemaRef ds:uri="26b9d9cd-b4d9-4564-97fa-e5cbfe881d3b"/>
    <ds:schemaRef ds:uri="5c49b5b9-a32c-4183-9b2f-d7fe9087c203"/>
    <ds:schemaRef ds:uri="6e03043a-91b4-430d-9397-a94a796b0a4d"/>
    <ds:schemaRef ds:uri="729dc432-0383-484f-8052-489d70abc8a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B2AE891-6473-456C-9E04-1A26812AA6AF}">
  <ds:schemaRefs>
    <ds:schemaRef ds:uri="http://schemas.microsoft.com/sharepoint/v3/contenttype/forms"/>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93</Slides>
  <Notes>0</Notes>
  <HiddenSlides>0</HiddenSlides>
  <ScaleCrop>false</ScaleCrop>
  <HeadingPairs>
    <vt:vector size="4" baseType="variant">
      <vt:variant>
        <vt:lpstr>Theme</vt:lpstr>
      </vt:variant>
      <vt:variant>
        <vt:i4>3</vt:i4>
      </vt:variant>
      <vt:variant>
        <vt:lpstr>Slide Titles</vt:lpstr>
      </vt:variant>
      <vt:variant>
        <vt:i4>93</vt:i4>
      </vt:variant>
    </vt:vector>
  </HeadingPairs>
  <TitlesOfParts>
    <vt:vector size="96" baseType="lpstr">
      <vt:lpstr>Office Theme</vt:lpstr>
      <vt:lpstr>Pearson Templates</vt:lpstr>
      <vt:lpstr>Pearson Theme</vt:lpstr>
      <vt:lpstr>PowerPoint Presentation</vt:lpstr>
      <vt:lpstr>PowerPoint Presentation</vt:lpstr>
      <vt:lpstr>PowerPoint Presentation</vt:lpstr>
      <vt:lpstr>PowerPoint Presentation</vt:lpstr>
      <vt:lpstr>PowerPoint Presentation</vt:lpstr>
      <vt:lpstr>Interim Assessment Overview</vt:lpstr>
      <vt:lpstr>PowerPoint Presentation</vt:lpstr>
      <vt:lpstr>PowerPoint Presentation</vt:lpstr>
      <vt:lpstr>PowerPoint Presentation</vt:lpstr>
      <vt:lpstr>PowerPoint Presentation</vt:lpstr>
      <vt:lpstr>PowerPoint Presentation</vt:lpstr>
      <vt:lpstr>PowerPoint Presentation</vt:lpstr>
      <vt:lpstr>Key Dates</vt:lpstr>
      <vt:lpstr>PowerPoint Presentation</vt:lpstr>
      <vt:lpstr>PowerPoint Presentation</vt:lpstr>
      <vt:lpstr>Administration</vt:lpstr>
      <vt:lpstr>Administration Agenda</vt:lpstr>
      <vt:lpstr>Before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During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After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Abraham, Stacey</dc:creator>
  <cp:revision>2</cp:revision>
  <dcterms:created xsi:type="dcterms:W3CDTF">2021-02-03T20:14:39Z</dcterms:created>
  <dcterms:modified xsi:type="dcterms:W3CDTF">2025-10-20T15:47:22Z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0x010100FF483F8DB2D76849BD1C17C49A3FFA8D</vt:lpwstr>
  </property>
  <property fmtid="{D5CDD505-2E9C-101B-9397-08002B2CF9AE}" pid="3" name="MediaServiceImageTags">
    <vt:lpwstr/>
  </property>
  <property fmtid="{D5CDD505-2E9C-101B-9397-08002B2CF9AE}" pid="4" name="Order">
    <vt:lpwstr>87100.0000000000</vt:lpwstr>
  </property>
  <property fmtid="{D5CDD505-2E9C-101B-9397-08002B2CF9AE}" pid="5" name="xd_ProgID">
    <vt:lpwstr/>
  </property>
  <property fmtid="{D5CDD505-2E9C-101B-9397-08002B2CF9AE}" pid="6" name="_ColorH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_ColorTag">
    <vt:lpwstr/>
  </property>
  <property fmtid="{D5CDD505-2E9C-101B-9397-08002B2CF9AE}" pid="11" name="TriggerFlowInfo">
    <vt:lpwstr/>
  </property>
  <property fmtid="{D5CDD505-2E9C-101B-9397-08002B2CF9AE}" pid="12" name="xd_Signature">
    <vt:lpwstr/>
  </property>
  <property fmtid="{D5CDD505-2E9C-101B-9397-08002B2CF9AE}" pid="13" name="_Emoji">
    <vt:lpwstr/>
  </property>
  <property fmtid="{D5CDD505-2E9C-101B-9397-08002B2CF9AE}" pid="14" name="_SourceUrl">
    <vt:lpwstr/>
  </property>
  <property fmtid="{D5CDD505-2E9C-101B-9397-08002B2CF9AE}" pid="15" name="_SharedFileIndex">
    <vt:lpwstr/>
  </property>
</Properties>
</file>